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7.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8.xml" ContentType="application/vnd.openxmlformats-officedocument.presentationml.tags+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9.xml" ContentType="application/vnd.openxmlformats-officedocument.presentationml.tags+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0.xml" ContentType="application/vnd.openxmlformats-officedocument.presentationml.tags+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1.xml" ContentType="application/vnd.openxmlformats-officedocument.presentationml.tags+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2.xml" ContentType="application/vnd.openxmlformats-officedocument.presentationml.tags+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3.xml" ContentType="application/vnd.openxmlformats-officedocument.presentationml.tags+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4.xml" ContentType="application/vnd.openxmlformats-officedocument.presentationml.tags+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5.xml" ContentType="application/vnd.openxmlformats-officedocument.presentationml.tags+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1194" r:id="rId2"/>
    <p:sldId id="1168" r:id="rId3"/>
    <p:sldId id="1140" r:id="rId4"/>
    <p:sldId id="1141" r:id="rId5"/>
    <p:sldId id="1137" r:id="rId6"/>
    <p:sldId id="1139" r:id="rId7"/>
    <p:sldId id="1169" r:id="rId8"/>
    <p:sldId id="1170" r:id="rId9"/>
    <p:sldId id="1171" r:id="rId10"/>
    <p:sldId id="1172" r:id="rId11"/>
    <p:sldId id="1173" r:id="rId12"/>
    <p:sldId id="1174" r:id="rId13"/>
    <p:sldId id="1175" r:id="rId14"/>
    <p:sldId id="1176" r:id="rId15"/>
    <p:sldId id="1177" r:id="rId16"/>
    <p:sldId id="1197" r:id="rId17"/>
    <p:sldId id="1207" r:id="rId18"/>
    <p:sldId id="1198" r:id="rId19"/>
    <p:sldId id="1202" r:id="rId20"/>
    <p:sldId id="1204" r:id="rId21"/>
    <p:sldId id="1206" r:id="rId22"/>
    <p:sldId id="1165" r:id="rId23"/>
    <p:sldId id="1049" r:id="rId24"/>
    <p:sldId id="1178" r:id="rId25"/>
    <p:sldId id="1179" r:id="rId26"/>
    <p:sldId id="1180" r:id="rId27"/>
    <p:sldId id="1181" r:id="rId28"/>
    <p:sldId id="1182" r:id="rId29"/>
    <p:sldId id="1183" r:id="rId30"/>
    <p:sldId id="1184" r:id="rId31"/>
    <p:sldId id="1185" r:id="rId32"/>
    <p:sldId id="1186" r:id="rId33"/>
    <p:sldId id="1187" r:id="rId34"/>
    <p:sldId id="1188" r:id="rId35"/>
    <p:sldId id="1189" r:id="rId36"/>
    <p:sldId id="1195" r:id="rId37"/>
    <p:sldId id="1208" r:id="rId38"/>
    <p:sldId id="1196" r:id="rId39"/>
    <p:sldId id="1192" r:id="rId40"/>
  </p:sldIdLst>
  <p:sldSz cx="9144000" cy="6858000" type="screen4x3"/>
  <p:notesSz cx="10234613" cy="7104063"/>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634"/>
    <a:srgbClr val="616163"/>
    <a:srgbClr val="7AC244"/>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98" autoAdjust="0"/>
  </p:normalViewPr>
  <p:slideViewPr>
    <p:cSldViewPr>
      <p:cViewPr varScale="1">
        <p:scale>
          <a:sx n="68" d="100"/>
          <a:sy n="68" d="100"/>
        </p:scale>
        <p:origin x="1236"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1" qsCatId="simple" csTypeId="urn:microsoft.com/office/officeart/2005/8/colors/colorful5" csCatId="colorful" phldr="1"/>
      <dgm:spPr/>
      <dgm:t>
        <a:bodyPr/>
        <a:lstStyle/>
        <a:p>
          <a:endParaRPr lang="nl-NL"/>
        </a:p>
      </dgm:t>
    </dgm:pt>
    <dgm:pt modelId="{B5C98A1F-AE43-4E37-9C49-B42CDF0DCAAA}">
      <dgm:prSet phldrT="[Tekst]"/>
      <dgm:spPr>
        <a:solidFill>
          <a:srgbClr val="F47634"/>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solidFill>
        <a:ln>
          <a:solidFill>
            <a:srgbClr val="7AC244"/>
          </a:solid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solidFill>
        <a:ln>
          <a:solidFill>
            <a:srgbClr val="7AC244"/>
          </a:solid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solidFill>
        <a:ln>
          <a:solidFill>
            <a:srgbClr val="616163"/>
          </a:solid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solidFill>
        <a:ln>
          <a:solidFill>
            <a:srgbClr val="F47634"/>
          </a:solid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solidFill>
        <a:ln>
          <a:solidFill>
            <a:srgbClr val="7AC244"/>
          </a:solid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solidFill>
        <a:ln>
          <a:solidFill>
            <a:srgbClr val="7AC244"/>
          </a:solid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DBEE4A18-FE3D-4BF7-BBA0-FEA57C313A78}" type="presOf" srcId="{B477D7BB-98D6-40F5-82EC-F3C06AB14BA0}" destId="{FD83DA77-9CC0-4FA0-ABBB-6B672401711B}"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1A27B542-3152-483C-8FC7-4F7DA83C13E0}" type="presOf" srcId="{49127282-F836-4381-9810-0C33EA648E4B}" destId="{08CF9F38-50A8-4778-829E-405BFCD639A1}"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A0AD2577-084D-436A-94BC-247C4CEA63AB}" type="presOf" srcId="{E870F3CA-0FE3-446E-B8B9-6B8C88A68CBD}" destId="{F7A059E5-D30A-4837-A7DE-7F5CBA94BC9A}" srcOrd="0" destOrd="0" presId="urn:microsoft.com/office/officeart/2005/8/layout/hierarchy4"/>
    <dgm:cxn modelId="{0833E078-8620-4F8F-9F89-8994819AE32A}" type="presOf" srcId="{E435E579-C16D-4A5E-A275-02B36CCB0C7C}" destId="{4539AF93-2E1B-4997-833C-C1CA366B362C}" srcOrd="0" destOrd="0" presId="urn:microsoft.com/office/officeart/2005/8/layout/hierarchy4"/>
    <dgm:cxn modelId="{C280B681-0C89-49FB-8747-207C8A31B73C}" type="presOf" srcId="{6E633D77-A10A-4E0C-9A86-FB82B473BF39}" destId="{A62686D0-5E8D-4B61-B33B-41B730256849}" srcOrd="0" destOrd="0" presId="urn:microsoft.com/office/officeart/2005/8/layout/hierarchy4"/>
    <dgm:cxn modelId="{34320487-D6F9-4C22-897E-28BC44339EB5}" type="presOf" srcId="{FD5189DA-8CCD-4CFC-831E-76EED4D9BB18}" destId="{0251E07F-231A-41E1-86BE-6117AE89CA77}" srcOrd="0" destOrd="0" presId="urn:microsoft.com/office/officeart/2005/8/layout/hierarchy4"/>
    <dgm:cxn modelId="{0E3D75A0-2FC4-49A6-AA87-C602CA0A16C6}" type="presOf" srcId="{879A6E46-116D-4437-93FD-167755E5C5F2}" destId="{EFC5AEC9-00DF-4958-90DA-17EB38DA4956}"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5499DCB7-4155-41D6-B293-7C8887F6D762}" type="presOf" srcId="{B3B5F69E-F9E4-470C-9F28-AFEEA140E5D0}" destId="{1875291A-09F7-4435-8E53-3634B464C717}" srcOrd="0" destOrd="0" presId="urn:microsoft.com/office/officeart/2005/8/layout/hierarchy4"/>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200381C1-8E1B-4733-8885-23C090326DA7}" type="presOf" srcId="{A9BB43DD-72F7-4F5A-BD4D-3736135F70C0}" destId="{BF531D6A-E8F6-45D5-8EA6-350607CAE59E}" srcOrd="0" destOrd="0" presId="urn:microsoft.com/office/officeart/2005/8/layout/hierarchy4"/>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D760F9D0-7F8A-49B5-9A41-B0C5FC7BF79A}" type="presOf" srcId="{B5C98A1F-AE43-4E37-9C49-B42CDF0DCAAA}" destId="{0836819D-3998-488E-BC9A-B17190AB2D20}" srcOrd="0" destOrd="0" presId="urn:microsoft.com/office/officeart/2005/8/layout/hierarchy4"/>
    <dgm:cxn modelId="{C85713E4-2F85-4D6B-9241-E150185B5785}" type="presParOf" srcId="{F7A059E5-D30A-4837-A7DE-7F5CBA94BC9A}" destId="{A84C79C5-5E17-4445-BFFA-86F326271804}" srcOrd="0" destOrd="0" presId="urn:microsoft.com/office/officeart/2005/8/layout/hierarchy4"/>
    <dgm:cxn modelId="{F9CC5FAA-A5E8-483A-AF0B-3E327CDAD8A3}" type="presParOf" srcId="{A84C79C5-5E17-4445-BFFA-86F326271804}" destId="{1875291A-09F7-4435-8E53-3634B464C717}" srcOrd="0" destOrd="0" presId="urn:microsoft.com/office/officeart/2005/8/layout/hierarchy4"/>
    <dgm:cxn modelId="{078BEC7A-05B2-464C-8A90-233263439960}" type="presParOf" srcId="{A84C79C5-5E17-4445-BFFA-86F326271804}" destId="{5F6E1078-47C4-4FCF-BDAB-69FAB03B259F}" srcOrd="1" destOrd="0" presId="urn:microsoft.com/office/officeart/2005/8/layout/hierarchy4"/>
    <dgm:cxn modelId="{CA0CDB4E-D310-492D-8DE7-E092742BE7C9}" type="presParOf" srcId="{A84C79C5-5E17-4445-BFFA-86F326271804}" destId="{6E5AE19E-A825-4D57-954C-66B340A17253}" srcOrd="2" destOrd="0" presId="urn:microsoft.com/office/officeart/2005/8/layout/hierarchy4"/>
    <dgm:cxn modelId="{8ADF41B4-6806-4FE7-B72B-FD3A2B2F1BB7}" type="presParOf" srcId="{6E5AE19E-A825-4D57-954C-66B340A17253}" destId="{E2E14F7D-9BAD-4BA2-AE4A-041CB488C099}" srcOrd="0" destOrd="0" presId="urn:microsoft.com/office/officeart/2005/8/layout/hierarchy4"/>
    <dgm:cxn modelId="{6D3FB7FC-2236-4641-AD01-861126BEE73F}" type="presParOf" srcId="{E2E14F7D-9BAD-4BA2-AE4A-041CB488C099}" destId="{BF531D6A-E8F6-45D5-8EA6-350607CAE59E}" srcOrd="0" destOrd="0" presId="urn:microsoft.com/office/officeart/2005/8/layout/hierarchy4"/>
    <dgm:cxn modelId="{CBD5FCA4-589D-4E6E-80E0-E7DAAB8ED8EB}" type="presParOf" srcId="{E2E14F7D-9BAD-4BA2-AE4A-041CB488C099}" destId="{7B509B78-5C04-4755-A761-8A9A81A3940F}" srcOrd="1" destOrd="0" presId="urn:microsoft.com/office/officeart/2005/8/layout/hierarchy4"/>
    <dgm:cxn modelId="{CE0E1301-692B-4644-8DB4-17E94EEB6AE0}" type="presParOf" srcId="{E2E14F7D-9BAD-4BA2-AE4A-041CB488C099}" destId="{A2EA81B2-68BE-4986-A192-15A86387899F}" srcOrd="2" destOrd="0" presId="urn:microsoft.com/office/officeart/2005/8/layout/hierarchy4"/>
    <dgm:cxn modelId="{DA991C9A-56A9-43C4-8584-EE2530650A1D}" type="presParOf" srcId="{A2EA81B2-68BE-4986-A192-15A86387899F}" destId="{DF681D7F-76DB-46F7-BF75-652A94B9D1F1}" srcOrd="0" destOrd="0" presId="urn:microsoft.com/office/officeart/2005/8/layout/hierarchy4"/>
    <dgm:cxn modelId="{3A919A52-6F46-497C-ACF2-BBA089155332}" type="presParOf" srcId="{DF681D7F-76DB-46F7-BF75-652A94B9D1F1}" destId="{FD83DA77-9CC0-4FA0-ABBB-6B672401711B}" srcOrd="0" destOrd="0" presId="urn:microsoft.com/office/officeart/2005/8/layout/hierarchy4"/>
    <dgm:cxn modelId="{E119612F-DA0E-4AF5-AA7E-17AD6CF00B9E}" type="presParOf" srcId="{DF681D7F-76DB-46F7-BF75-652A94B9D1F1}" destId="{66E6C1C8-C41A-4CEE-B0CD-3F533F4ED623}" srcOrd="1" destOrd="0" presId="urn:microsoft.com/office/officeart/2005/8/layout/hierarchy4"/>
    <dgm:cxn modelId="{044060B4-F863-4FB3-BB57-358BADBF6EE2}" type="presParOf" srcId="{6E5AE19E-A825-4D57-954C-66B340A17253}" destId="{4156053D-78F2-405C-AFEB-0B05C15DBD85}" srcOrd="1" destOrd="0" presId="urn:microsoft.com/office/officeart/2005/8/layout/hierarchy4"/>
    <dgm:cxn modelId="{D4C82330-04F9-47A3-9FC7-9ED320CEAD0C}" type="presParOf" srcId="{6E5AE19E-A825-4D57-954C-66B340A17253}" destId="{DAEC8F7D-DCAB-417B-B2BD-0D6A75798BAA}" srcOrd="2" destOrd="0" presId="urn:microsoft.com/office/officeart/2005/8/layout/hierarchy4"/>
    <dgm:cxn modelId="{B4E02BB2-AE75-44C0-9D79-C03C05E13E5B}" type="presParOf" srcId="{DAEC8F7D-DCAB-417B-B2BD-0D6A75798BAA}" destId="{0836819D-3998-488E-BC9A-B17190AB2D20}" srcOrd="0" destOrd="0" presId="urn:microsoft.com/office/officeart/2005/8/layout/hierarchy4"/>
    <dgm:cxn modelId="{E33CE8B3-C3C0-4782-855E-7B7DC295E2A7}" type="presParOf" srcId="{DAEC8F7D-DCAB-417B-B2BD-0D6A75798BAA}" destId="{FB08D9CD-F0AB-44A7-81B8-902F23E37ABE}" srcOrd="1" destOrd="0" presId="urn:microsoft.com/office/officeart/2005/8/layout/hierarchy4"/>
    <dgm:cxn modelId="{1650902A-F7F5-43BC-A5F6-D739A7C09BFE}" type="presParOf" srcId="{DAEC8F7D-DCAB-417B-B2BD-0D6A75798BAA}" destId="{01EA9027-FD7B-4FF2-AA21-3F93CE69B992}" srcOrd="2" destOrd="0" presId="urn:microsoft.com/office/officeart/2005/8/layout/hierarchy4"/>
    <dgm:cxn modelId="{7FD021A6-3821-4240-81A3-86A441318D34}" type="presParOf" srcId="{01EA9027-FD7B-4FF2-AA21-3F93CE69B992}" destId="{D6F1F474-2843-4E0B-A04C-1246357F9C5B}" srcOrd="0" destOrd="0" presId="urn:microsoft.com/office/officeart/2005/8/layout/hierarchy4"/>
    <dgm:cxn modelId="{FE08AF3C-8E3B-48B7-9B93-8DCD2F13FAE3}" type="presParOf" srcId="{D6F1F474-2843-4E0B-A04C-1246357F9C5B}" destId="{A62686D0-5E8D-4B61-B33B-41B730256849}" srcOrd="0" destOrd="0" presId="urn:microsoft.com/office/officeart/2005/8/layout/hierarchy4"/>
    <dgm:cxn modelId="{FF93E5A1-38BB-47BB-8C55-7642AB8246D3}" type="presParOf" srcId="{D6F1F474-2843-4E0B-A04C-1246357F9C5B}" destId="{846F3952-2FBF-4F90-8D37-423E47F3AD8F}" srcOrd="1" destOrd="0" presId="urn:microsoft.com/office/officeart/2005/8/layout/hierarchy4"/>
    <dgm:cxn modelId="{093219C1-D7B4-446B-B4BB-0905FA6C7CC7}" type="presParOf" srcId="{01EA9027-FD7B-4FF2-AA21-3F93CE69B992}" destId="{F4AD7640-D818-4671-A113-69A1F61FD2DA}" srcOrd="1" destOrd="0" presId="urn:microsoft.com/office/officeart/2005/8/layout/hierarchy4"/>
    <dgm:cxn modelId="{244249BA-127B-4E8F-A455-CD87026FE9D4}" type="presParOf" srcId="{01EA9027-FD7B-4FF2-AA21-3F93CE69B992}" destId="{AE25C9F7-063D-41D7-8277-913A3C72206E}" srcOrd="2" destOrd="0" presId="urn:microsoft.com/office/officeart/2005/8/layout/hierarchy4"/>
    <dgm:cxn modelId="{E342069F-9818-4730-B16E-91C786A2B584}" type="presParOf" srcId="{AE25C9F7-063D-41D7-8277-913A3C72206E}" destId="{0251E07F-231A-41E1-86BE-6117AE89CA77}" srcOrd="0" destOrd="0" presId="urn:microsoft.com/office/officeart/2005/8/layout/hierarchy4"/>
    <dgm:cxn modelId="{1ACDAB37-C9D2-436A-B2DF-D6F56BA1CDA3}" type="presParOf" srcId="{AE25C9F7-063D-41D7-8277-913A3C72206E}" destId="{13D37BFD-3CAC-452D-8AB6-52A3BD8DA8D4}" srcOrd="1" destOrd="0" presId="urn:microsoft.com/office/officeart/2005/8/layout/hierarchy4"/>
    <dgm:cxn modelId="{13F25D1B-7FC5-40C9-BB83-346ACDFA261B}" type="presParOf" srcId="{6E5AE19E-A825-4D57-954C-66B340A17253}" destId="{EF641322-EB02-48F2-B383-100CA965DD5E}" srcOrd="3" destOrd="0" presId="urn:microsoft.com/office/officeart/2005/8/layout/hierarchy4"/>
    <dgm:cxn modelId="{9B71A703-DC98-4960-A94A-A30C64071FF3}" type="presParOf" srcId="{6E5AE19E-A825-4D57-954C-66B340A17253}" destId="{EF323610-B4D0-4470-9CE2-40FA0E749D01}" srcOrd="4" destOrd="0" presId="urn:microsoft.com/office/officeart/2005/8/layout/hierarchy4"/>
    <dgm:cxn modelId="{1D1E4478-E09E-44A1-B4A5-9A7115EB54CF}" type="presParOf" srcId="{EF323610-B4D0-4470-9CE2-40FA0E749D01}" destId="{08CF9F38-50A8-4778-829E-405BFCD639A1}" srcOrd="0" destOrd="0" presId="urn:microsoft.com/office/officeart/2005/8/layout/hierarchy4"/>
    <dgm:cxn modelId="{4975AA1E-53FE-4883-A905-837142EECB1F}" type="presParOf" srcId="{EF323610-B4D0-4470-9CE2-40FA0E749D01}" destId="{D5D04F7F-661F-40D1-A3F3-38A8E9E6CBDA}" srcOrd="1" destOrd="0" presId="urn:microsoft.com/office/officeart/2005/8/layout/hierarchy4"/>
    <dgm:cxn modelId="{3E377E50-FFB4-43E1-AED0-473F0B09276D}" type="presParOf" srcId="{EF323610-B4D0-4470-9CE2-40FA0E749D01}" destId="{C41F887B-D019-4642-9860-871ED621CC62}" srcOrd="2" destOrd="0" presId="urn:microsoft.com/office/officeart/2005/8/layout/hierarchy4"/>
    <dgm:cxn modelId="{441A647D-7CAC-465F-A080-94529FE32A52}" type="presParOf" srcId="{C41F887B-D019-4642-9860-871ED621CC62}" destId="{42E68E82-864A-47F1-87BD-A7D038420F34}" srcOrd="0" destOrd="0" presId="urn:microsoft.com/office/officeart/2005/8/layout/hierarchy4"/>
    <dgm:cxn modelId="{6E487FA7-5DB1-40B8-B772-E721327CD63E}" type="presParOf" srcId="{42E68E82-864A-47F1-87BD-A7D038420F34}" destId="{4539AF93-2E1B-4997-833C-C1CA366B362C}" srcOrd="0" destOrd="0" presId="urn:microsoft.com/office/officeart/2005/8/layout/hierarchy4"/>
    <dgm:cxn modelId="{1698BC8A-E153-4071-8849-74B28DD6BF11}" type="presParOf" srcId="{42E68E82-864A-47F1-87BD-A7D038420F34}" destId="{4A41F927-37BE-4B2F-A4B6-6572F75860C4}" srcOrd="1" destOrd="0" presId="urn:microsoft.com/office/officeart/2005/8/layout/hierarchy4"/>
    <dgm:cxn modelId="{44A316A2-A517-4B02-B689-835E94FCA177}" type="presParOf" srcId="{C41F887B-D019-4642-9860-871ED621CC62}" destId="{DAA793A0-5B50-4C72-8013-2C8372A9FB53}" srcOrd="1" destOrd="0" presId="urn:microsoft.com/office/officeart/2005/8/layout/hierarchy4"/>
    <dgm:cxn modelId="{D6D75A04-652F-4344-97DB-AF48A6BF46B5}" type="presParOf" srcId="{C41F887B-D019-4642-9860-871ED621CC62}" destId="{BC065DD6-B9A2-43B3-A87B-B57AE961D4C4}" srcOrd="2" destOrd="0" presId="urn:microsoft.com/office/officeart/2005/8/layout/hierarchy4"/>
    <dgm:cxn modelId="{18617393-35B4-4AF6-B355-7C81E6A76753}" type="presParOf" srcId="{BC065DD6-B9A2-43B3-A87B-B57AE961D4C4}" destId="{EFC5AEC9-00DF-4958-90DA-17EB38DA4956}" srcOrd="0" destOrd="0" presId="urn:microsoft.com/office/officeart/2005/8/layout/hierarchy4"/>
    <dgm:cxn modelId="{1885A67A-4802-4215-9127-3869B3F5F7D0}"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12" qsCatId="simple" csTypeId="urn:microsoft.com/office/officeart/2005/8/colors/colorful5" csCatId="colorful" phldr="1"/>
      <dgm:spPr/>
      <dgm:t>
        <a:bodyPr/>
        <a:lstStyle/>
        <a:p>
          <a:endParaRPr lang="nl-NL"/>
        </a:p>
      </dgm:t>
    </dgm:pt>
    <dgm:pt modelId="{B5C98A1F-AE43-4E37-9C49-B42CDF0DCAAA}">
      <dgm:prSet phldrT="[Tekst]"/>
      <dgm:spPr>
        <a:solidFill>
          <a:srgbClr val="F47634">
            <a:alpha val="48000"/>
          </a:srgbClr>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solidFill>
        <a:ln>
          <a:no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alpha val="52000"/>
          </a:srgbClr>
        </a:solidFill>
        <a:ln>
          <a:no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alpha val="47000"/>
          </a:srgbClr>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alpha val="52000"/>
          </a:srgbClr>
        </a:solidFill>
        <a:ln>
          <a:no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alpha val="45000"/>
          </a:srgbClr>
        </a:solidFill>
        <a:ln>
          <a:no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alpha val="48000"/>
          </a:srgbClr>
        </a:solidFill>
        <a:ln>
          <a:no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alpha val="52000"/>
          </a:srgbClr>
        </a:solidFill>
        <a:ln>
          <a:no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alpha val="52000"/>
          </a:srgbClr>
        </a:solidFill>
        <a:ln>
          <a:no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E4DC122E-17B3-4AAD-8CD4-BC0CA78E460B}" type="presOf" srcId="{E870F3CA-0FE3-446E-B8B9-6B8C88A68CBD}" destId="{F7A059E5-D30A-4837-A7DE-7F5CBA94BC9A}" srcOrd="0" destOrd="0" presId="urn:microsoft.com/office/officeart/2005/8/layout/hierarchy4"/>
    <dgm:cxn modelId="{3384FB31-08A5-4C0A-A5D6-F23398C5C759}" type="presOf" srcId="{B3B5F69E-F9E4-470C-9F28-AFEEA140E5D0}" destId="{1875291A-09F7-4435-8E53-3634B464C717}" srcOrd="0" destOrd="0" presId="urn:microsoft.com/office/officeart/2005/8/layout/hierarchy4"/>
    <dgm:cxn modelId="{733AC032-333B-4CB3-BB7F-23BA02F4AA16}" type="presOf" srcId="{E435E579-C16D-4A5E-A275-02B36CCB0C7C}" destId="{4539AF93-2E1B-4997-833C-C1CA366B362C}" srcOrd="0" destOrd="0" presId="urn:microsoft.com/office/officeart/2005/8/layout/hierarchy4"/>
    <dgm:cxn modelId="{97E3C035-AE90-49C7-8198-E03491DF11E0}" type="presOf" srcId="{B5C98A1F-AE43-4E37-9C49-B42CDF0DCAAA}" destId="{0836819D-3998-488E-BC9A-B17190AB2D20}" srcOrd="0" destOrd="0" presId="urn:microsoft.com/office/officeart/2005/8/layout/hierarchy4"/>
    <dgm:cxn modelId="{3A66775E-23E9-4C36-9443-D1C418217B51}" type="presOf" srcId="{49127282-F836-4381-9810-0C33EA648E4B}" destId="{08CF9F38-50A8-4778-829E-405BFCD639A1}" srcOrd="0" destOrd="0" presId="urn:microsoft.com/office/officeart/2005/8/layout/hierarchy4"/>
    <dgm:cxn modelId="{9E066F61-2F10-4463-ADBB-EC83C8581085}" type="presOf" srcId="{FD5189DA-8CCD-4CFC-831E-76EED4D9BB18}" destId="{0251E07F-231A-41E1-86BE-6117AE89CA77}"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11E07878-1DC0-4F6B-8105-5CC218C20AAD}" type="presOf" srcId="{A9BB43DD-72F7-4F5A-BD4D-3736135F70C0}" destId="{BF531D6A-E8F6-45D5-8EA6-350607CAE59E}"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443AE6D5-A91F-40D6-93AE-48C8FCD5AA69}" type="presOf" srcId="{6E633D77-A10A-4E0C-9A86-FB82B473BF39}" destId="{A62686D0-5E8D-4B61-B33B-41B730256849}" srcOrd="0" destOrd="0" presId="urn:microsoft.com/office/officeart/2005/8/layout/hierarchy4"/>
    <dgm:cxn modelId="{70354AD6-C816-49F2-BFB8-6D782C33D48C}" type="presOf" srcId="{879A6E46-116D-4437-93FD-167755E5C5F2}" destId="{EFC5AEC9-00DF-4958-90DA-17EB38DA4956}" srcOrd="0" destOrd="0" presId="urn:microsoft.com/office/officeart/2005/8/layout/hierarchy4"/>
    <dgm:cxn modelId="{7F90C6DB-335D-4204-B132-63F185928F1E}" type="presOf" srcId="{B477D7BB-98D6-40F5-82EC-F3C06AB14BA0}" destId="{FD83DA77-9CC0-4FA0-ABBB-6B672401711B}" srcOrd="0" destOrd="0" presId="urn:microsoft.com/office/officeart/2005/8/layout/hierarchy4"/>
    <dgm:cxn modelId="{72B36253-6FD4-463A-83AF-C0C7CEC87EC1}" type="presParOf" srcId="{F7A059E5-D30A-4837-A7DE-7F5CBA94BC9A}" destId="{A84C79C5-5E17-4445-BFFA-86F326271804}" srcOrd="0" destOrd="0" presId="urn:microsoft.com/office/officeart/2005/8/layout/hierarchy4"/>
    <dgm:cxn modelId="{C3235C07-3C91-43F6-A569-1B4A7C8CBEF9}" type="presParOf" srcId="{A84C79C5-5E17-4445-BFFA-86F326271804}" destId="{1875291A-09F7-4435-8E53-3634B464C717}" srcOrd="0" destOrd="0" presId="urn:microsoft.com/office/officeart/2005/8/layout/hierarchy4"/>
    <dgm:cxn modelId="{BCB5110F-9317-413E-8694-678114B54A0C}" type="presParOf" srcId="{A84C79C5-5E17-4445-BFFA-86F326271804}" destId="{5F6E1078-47C4-4FCF-BDAB-69FAB03B259F}" srcOrd="1" destOrd="0" presId="urn:microsoft.com/office/officeart/2005/8/layout/hierarchy4"/>
    <dgm:cxn modelId="{0FA9CCDF-BF2A-48A8-9BD7-D837E5A87D81}" type="presParOf" srcId="{A84C79C5-5E17-4445-BFFA-86F326271804}" destId="{6E5AE19E-A825-4D57-954C-66B340A17253}" srcOrd="2" destOrd="0" presId="urn:microsoft.com/office/officeart/2005/8/layout/hierarchy4"/>
    <dgm:cxn modelId="{75A7CA97-7142-4615-9DDE-3AA88CB6BF4E}" type="presParOf" srcId="{6E5AE19E-A825-4D57-954C-66B340A17253}" destId="{E2E14F7D-9BAD-4BA2-AE4A-041CB488C099}" srcOrd="0" destOrd="0" presId="urn:microsoft.com/office/officeart/2005/8/layout/hierarchy4"/>
    <dgm:cxn modelId="{7C2FB467-A750-4B60-A7F0-E9C0352542B4}" type="presParOf" srcId="{E2E14F7D-9BAD-4BA2-AE4A-041CB488C099}" destId="{BF531D6A-E8F6-45D5-8EA6-350607CAE59E}" srcOrd="0" destOrd="0" presId="urn:microsoft.com/office/officeart/2005/8/layout/hierarchy4"/>
    <dgm:cxn modelId="{B99FFCCB-2CCA-4CDA-BEB1-E49DBFC9DB70}" type="presParOf" srcId="{E2E14F7D-9BAD-4BA2-AE4A-041CB488C099}" destId="{7B509B78-5C04-4755-A761-8A9A81A3940F}" srcOrd="1" destOrd="0" presId="urn:microsoft.com/office/officeart/2005/8/layout/hierarchy4"/>
    <dgm:cxn modelId="{DA8F9310-A903-46A1-BEF4-82AC468541A1}" type="presParOf" srcId="{E2E14F7D-9BAD-4BA2-AE4A-041CB488C099}" destId="{A2EA81B2-68BE-4986-A192-15A86387899F}" srcOrd="2" destOrd="0" presId="urn:microsoft.com/office/officeart/2005/8/layout/hierarchy4"/>
    <dgm:cxn modelId="{0ED9D582-8CC8-4F85-8508-E1FEC7FB16F7}" type="presParOf" srcId="{A2EA81B2-68BE-4986-A192-15A86387899F}" destId="{DF681D7F-76DB-46F7-BF75-652A94B9D1F1}" srcOrd="0" destOrd="0" presId="urn:microsoft.com/office/officeart/2005/8/layout/hierarchy4"/>
    <dgm:cxn modelId="{7DA8ACFD-BD3E-4701-AA83-ACB0EA6B176C}" type="presParOf" srcId="{DF681D7F-76DB-46F7-BF75-652A94B9D1F1}" destId="{FD83DA77-9CC0-4FA0-ABBB-6B672401711B}" srcOrd="0" destOrd="0" presId="urn:microsoft.com/office/officeart/2005/8/layout/hierarchy4"/>
    <dgm:cxn modelId="{D44C5207-6D26-4C6F-B76F-8A46406C9503}" type="presParOf" srcId="{DF681D7F-76DB-46F7-BF75-652A94B9D1F1}" destId="{66E6C1C8-C41A-4CEE-B0CD-3F533F4ED623}" srcOrd="1" destOrd="0" presId="urn:microsoft.com/office/officeart/2005/8/layout/hierarchy4"/>
    <dgm:cxn modelId="{2A754E5A-22E8-4312-94A9-9E35FE9B8ECB}" type="presParOf" srcId="{6E5AE19E-A825-4D57-954C-66B340A17253}" destId="{4156053D-78F2-405C-AFEB-0B05C15DBD85}" srcOrd="1" destOrd="0" presId="urn:microsoft.com/office/officeart/2005/8/layout/hierarchy4"/>
    <dgm:cxn modelId="{AD48F2D1-34AD-440C-AAEE-7F59BD49F1CB}" type="presParOf" srcId="{6E5AE19E-A825-4D57-954C-66B340A17253}" destId="{DAEC8F7D-DCAB-417B-B2BD-0D6A75798BAA}" srcOrd="2" destOrd="0" presId="urn:microsoft.com/office/officeart/2005/8/layout/hierarchy4"/>
    <dgm:cxn modelId="{BFB6E0B0-CE94-4014-9271-140EDDCF1279}" type="presParOf" srcId="{DAEC8F7D-DCAB-417B-B2BD-0D6A75798BAA}" destId="{0836819D-3998-488E-BC9A-B17190AB2D20}" srcOrd="0" destOrd="0" presId="urn:microsoft.com/office/officeart/2005/8/layout/hierarchy4"/>
    <dgm:cxn modelId="{9E89C9EC-32E0-416C-AF8E-A0D012060F75}" type="presParOf" srcId="{DAEC8F7D-DCAB-417B-B2BD-0D6A75798BAA}" destId="{FB08D9CD-F0AB-44A7-81B8-902F23E37ABE}" srcOrd="1" destOrd="0" presId="urn:microsoft.com/office/officeart/2005/8/layout/hierarchy4"/>
    <dgm:cxn modelId="{95A9855D-2495-4C0A-A6EF-3EFCAEFF636D}" type="presParOf" srcId="{DAEC8F7D-DCAB-417B-B2BD-0D6A75798BAA}" destId="{01EA9027-FD7B-4FF2-AA21-3F93CE69B992}" srcOrd="2" destOrd="0" presId="urn:microsoft.com/office/officeart/2005/8/layout/hierarchy4"/>
    <dgm:cxn modelId="{9DD87009-3F2B-4C48-BB1B-ECD3CFAE278E}" type="presParOf" srcId="{01EA9027-FD7B-4FF2-AA21-3F93CE69B992}" destId="{D6F1F474-2843-4E0B-A04C-1246357F9C5B}" srcOrd="0" destOrd="0" presId="urn:microsoft.com/office/officeart/2005/8/layout/hierarchy4"/>
    <dgm:cxn modelId="{8E9C76AB-5894-4400-8933-224B10C477DA}" type="presParOf" srcId="{D6F1F474-2843-4E0B-A04C-1246357F9C5B}" destId="{A62686D0-5E8D-4B61-B33B-41B730256849}" srcOrd="0" destOrd="0" presId="urn:microsoft.com/office/officeart/2005/8/layout/hierarchy4"/>
    <dgm:cxn modelId="{F5704861-BAD1-41C4-94CB-FD89F2E3DC28}" type="presParOf" srcId="{D6F1F474-2843-4E0B-A04C-1246357F9C5B}" destId="{846F3952-2FBF-4F90-8D37-423E47F3AD8F}" srcOrd="1" destOrd="0" presId="urn:microsoft.com/office/officeart/2005/8/layout/hierarchy4"/>
    <dgm:cxn modelId="{E804BE92-74E3-446D-AFEE-E91DA0292840}" type="presParOf" srcId="{01EA9027-FD7B-4FF2-AA21-3F93CE69B992}" destId="{F4AD7640-D818-4671-A113-69A1F61FD2DA}" srcOrd="1" destOrd="0" presId="urn:microsoft.com/office/officeart/2005/8/layout/hierarchy4"/>
    <dgm:cxn modelId="{94BDBE88-315F-40FD-94D0-F0DF46AB5C38}" type="presParOf" srcId="{01EA9027-FD7B-4FF2-AA21-3F93CE69B992}" destId="{AE25C9F7-063D-41D7-8277-913A3C72206E}" srcOrd="2" destOrd="0" presId="urn:microsoft.com/office/officeart/2005/8/layout/hierarchy4"/>
    <dgm:cxn modelId="{8B8620B7-DC52-4A27-9004-328FB80EC9CB}" type="presParOf" srcId="{AE25C9F7-063D-41D7-8277-913A3C72206E}" destId="{0251E07F-231A-41E1-86BE-6117AE89CA77}" srcOrd="0" destOrd="0" presId="urn:microsoft.com/office/officeart/2005/8/layout/hierarchy4"/>
    <dgm:cxn modelId="{0145E36D-13C4-417E-AAEB-ADD17A2304A0}" type="presParOf" srcId="{AE25C9F7-063D-41D7-8277-913A3C72206E}" destId="{13D37BFD-3CAC-452D-8AB6-52A3BD8DA8D4}" srcOrd="1" destOrd="0" presId="urn:microsoft.com/office/officeart/2005/8/layout/hierarchy4"/>
    <dgm:cxn modelId="{DDF4C2D3-C664-4858-BBFB-FCE2BAF45590}" type="presParOf" srcId="{6E5AE19E-A825-4D57-954C-66B340A17253}" destId="{EF641322-EB02-48F2-B383-100CA965DD5E}" srcOrd="3" destOrd="0" presId="urn:microsoft.com/office/officeart/2005/8/layout/hierarchy4"/>
    <dgm:cxn modelId="{45F07E3B-2D2C-4BE3-ABA2-7679680E4A7C}" type="presParOf" srcId="{6E5AE19E-A825-4D57-954C-66B340A17253}" destId="{EF323610-B4D0-4470-9CE2-40FA0E749D01}" srcOrd="4" destOrd="0" presId="urn:microsoft.com/office/officeart/2005/8/layout/hierarchy4"/>
    <dgm:cxn modelId="{189F355A-C19D-4AA0-B63B-71B2B43DB436}" type="presParOf" srcId="{EF323610-B4D0-4470-9CE2-40FA0E749D01}" destId="{08CF9F38-50A8-4778-829E-405BFCD639A1}" srcOrd="0" destOrd="0" presId="urn:microsoft.com/office/officeart/2005/8/layout/hierarchy4"/>
    <dgm:cxn modelId="{97D2B2FF-3FEE-4032-A10A-AB5FB4276CC3}" type="presParOf" srcId="{EF323610-B4D0-4470-9CE2-40FA0E749D01}" destId="{D5D04F7F-661F-40D1-A3F3-38A8E9E6CBDA}" srcOrd="1" destOrd="0" presId="urn:microsoft.com/office/officeart/2005/8/layout/hierarchy4"/>
    <dgm:cxn modelId="{4274A238-137B-4175-9C20-2696E6BA9877}" type="presParOf" srcId="{EF323610-B4D0-4470-9CE2-40FA0E749D01}" destId="{C41F887B-D019-4642-9860-871ED621CC62}" srcOrd="2" destOrd="0" presId="urn:microsoft.com/office/officeart/2005/8/layout/hierarchy4"/>
    <dgm:cxn modelId="{2AB29280-78DD-41B2-BB61-C8DDEB59A715}" type="presParOf" srcId="{C41F887B-D019-4642-9860-871ED621CC62}" destId="{42E68E82-864A-47F1-87BD-A7D038420F34}" srcOrd="0" destOrd="0" presId="urn:microsoft.com/office/officeart/2005/8/layout/hierarchy4"/>
    <dgm:cxn modelId="{72D68E48-80CE-49D6-83BE-8B55204123EC}" type="presParOf" srcId="{42E68E82-864A-47F1-87BD-A7D038420F34}" destId="{4539AF93-2E1B-4997-833C-C1CA366B362C}" srcOrd="0" destOrd="0" presId="urn:microsoft.com/office/officeart/2005/8/layout/hierarchy4"/>
    <dgm:cxn modelId="{FCEB833C-E024-420F-A636-FF7DEC39AB66}" type="presParOf" srcId="{42E68E82-864A-47F1-87BD-A7D038420F34}" destId="{4A41F927-37BE-4B2F-A4B6-6572F75860C4}" srcOrd="1" destOrd="0" presId="urn:microsoft.com/office/officeart/2005/8/layout/hierarchy4"/>
    <dgm:cxn modelId="{454CBB92-77AA-415C-85A0-A52572045391}" type="presParOf" srcId="{C41F887B-D019-4642-9860-871ED621CC62}" destId="{DAA793A0-5B50-4C72-8013-2C8372A9FB53}" srcOrd="1" destOrd="0" presId="urn:microsoft.com/office/officeart/2005/8/layout/hierarchy4"/>
    <dgm:cxn modelId="{3A9007A9-164B-4A18-8AA8-263E824FB6E8}" type="presParOf" srcId="{C41F887B-D019-4642-9860-871ED621CC62}" destId="{BC065DD6-B9A2-43B3-A87B-B57AE961D4C4}" srcOrd="2" destOrd="0" presId="urn:microsoft.com/office/officeart/2005/8/layout/hierarchy4"/>
    <dgm:cxn modelId="{3B996BCE-B819-4248-A33E-ED05C90F4ED1}" type="presParOf" srcId="{BC065DD6-B9A2-43B3-A87B-B57AE961D4C4}" destId="{EFC5AEC9-00DF-4958-90DA-17EB38DA4956}" srcOrd="0" destOrd="0" presId="urn:microsoft.com/office/officeart/2005/8/layout/hierarchy4"/>
    <dgm:cxn modelId="{596A42EB-E052-45A2-914B-7C7F78CF3F21}"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13" qsCatId="simple" csTypeId="urn:microsoft.com/office/officeart/2005/8/colors/colorful5" csCatId="colorful" phldr="1"/>
      <dgm:spPr/>
      <dgm:t>
        <a:bodyPr/>
        <a:lstStyle/>
        <a:p>
          <a:endParaRPr lang="nl-NL"/>
        </a:p>
      </dgm:t>
    </dgm:pt>
    <dgm:pt modelId="{B5C98A1F-AE43-4E37-9C49-B42CDF0DCAAA}">
      <dgm:prSet phldrT="[Tekst]"/>
      <dgm:spPr>
        <a:solidFill>
          <a:srgbClr val="F47634"/>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solidFill>
        <a:ln>
          <a:solidFill>
            <a:srgbClr val="7AC244"/>
          </a:solid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solidFill>
        <a:ln>
          <a:solidFill>
            <a:srgbClr val="7AC244"/>
          </a:solid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solidFill>
        <a:ln>
          <a:solidFill>
            <a:srgbClr val="616163"/>
          </a:solid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solidFill>
        <a:ln>
          <a:solidFill>
            <a:srgbClr val="F47634"/>
          </a:solid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solidFill>
        <a:ln>
          <a:solidFill>
            <a:srgbClr val="7AC244"/>
          </a:solid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solidFill>
        <a:ln>
          <a:solidFill>
            <a:srgbClr val="7AC244"/>
          </a:solid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2856B804-1B2D-48D5-A8F8-0BCF8D65D3DA}" type="presOf" srcId="{879A6E46-116D-4437-93FD-167755E5C5F2}" destId="{EFC5AEC9-00DF-4958-90DA-17EB38DA4956}" srcOrd="0" destOrd="0" presId="urn:microsoft.com/office/officeart/2005/8/layout/hierarchy4"/>
    <dgm:cxn modelId="{33611F12-4609-401A-A3C7-85A340A44B6A}" type="presOf" srcId="{B3B5F69E-F9E4-470C-9F28-AFEEA140E5D0}" destId="{1875291A-09F7-4435-8E53-3634B464C717}" srcOrd="0" destOrd="0" presId="urn:microsoft.com/office/officeart/2005/8/layout/hierarchy4"/>
    <dgm:cxn modelId="{7E1F2E14-2616-4792-A65F-FEE08ED30E61}" type="presOf" srcId="{B5C98A1F-AE43-4E37-9C49-B42CDF0DCAAA}" destId="{0836819D-3998-488E-BC9A-B17190AB2D20}"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0696CB30-AB66-4FB6-946A-E20EB4D9EF2B}" type="presOf" srcId="{E870F3CA-0FE3-446E-B8B9-6B8C88A68CBD}" destId="{F7A059E5-D30A-4837-A7DE-7F5CBA94BC9A}" srcOrd="0" destOrd="0" presId="urn:microsoft.com/office/officeart/2005/8/layout/hierarchy4"/>
    <dgm:cxn modelId="{4318CA39-0AB3-43F6-BD30-747A270E19B5}" type="presOf" srcId="{E435E579-C16D-4A5E-A275-02B36CCB0C7C}" destId="{4539AF93-2E1B-4997-833C-C1CA366B362C}" srcOrd="0" destOrd="0" presId="urn:microsoft.com/office/officeart/2005/8/layout/hierarchy4"/>
    <dgm:cxn modelId="{4C988646-AD23-4BF5-8E5B-D03D66CFB17B}" type="presOf" srcId="{B477D7BB-98D6-40F5-82EC-F3C06AB14BA0}" destId="{FD83DA77-9CC0-4FA0-ABBB-6B672401711B}"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69798189-043D-4FCE-BB5B-5281A827CD12}" type="presOf" srcId="{6E633D77-A10A-4E0C-9A86-FB82B473BF39}" destId="{A62686D0-5E8D-4B61-B33B-41B730256849}"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81485AA9-98C0-4A76-BE41-ECACEDC6EED9}" type="presOf" srcId="{A9BB43DD-72F7-4F5A-BD4D-3736135F70C0}" destId="{BF531D6A-E8F6-45D5-8EA6-350607CAE59E}" srcOrd="0" destOrd="0" presId="urn:microsoft.com/office/officeart/2005/8/layout/hierarchy4"/>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AF0F04DC-39CC-422C-BE9F-995E3FA38C7E}" type="presOf" srcId="{49127282-F836-4381-9810-0C33EA648E4B}" destId="{08CF9F38-50A8-4778-829E-405BFCD639A1}" srcOrd="0" destOrd="0" presId="urn:microsoft.com/office/officeart/2005/8/layout/hierarchy4"/>
    <dgm:cxn modelId="{BB1A6EE4-2422-45A4-9AA4-41EE257E8876}" type="presOf" srcId="{FD5189DA-8CCD-4CFC-831E-76EED4D9BB18}" destId="{0251E07F-231A-41E1-86BE-6117AE89CA77}" srcOrd="0" destOrd="0" presId="urn:microsoft.com/office/officeart/2005/8/layout/hierarchy4"/>
    <dgm:cxn modelId="{2E716AE1-9D7B-42CE-A9A2-90EE4180F819}" type="presParOf" srcId="{F7A059E5-D30A-4837-A7DE-7F5CBA94BC9A}" destId="{A84C79C5-5E17-4445-BFFA-86F326271804}" srcOrd="0" destOrd="0" presId="urn:microsoft.com/office/officeart/2005/8/layout/hierarchy4"/>
    <dgm:cxn modelId="{E614BCBC-21D9-40CA-AF86-99123E7AF45A}" type="presParOf" srcId="{A84C79C5-5E17-4445-BFFA-86F326271804}" destId="{1875291A-09F7-4435-8E53-3634B464C717}" srcOrd="0" destOrd="0" presId="urn:microsoft.com/office/officeart/2005/8/layout/hierarchy4"/>
    <dgm:cxn modelId="{0F3AF0EC-098B-43C2-A58E-AA82D111F848}" type="presParOf" srcId="{A84C79C5-5E17-4445-BFFA-86F326271804}" destId="{5F6E1078-47C4-4FCF-BDAB-69FAB03B259F}" srcOrd="1" destOrd="0" presId="urn:microsoft.com/office/officeart/2005/8/layout/hierarchy4"/>
    <dgm:cxn modelId="{FE8B5FDA-CF17-4A92-BFB2-6D243E9C06A2}" type="presParOf" srcId="{A84C79C5-5E17-4445-BFFA-86F326271804}" destId="{6E5AE19E-A825-4D57-954C-66B340A17253}" srcOrd="2" destOrd="0" presId="urn:microsoft.com/office/officeart/2005/8/layout/hierarchy4"/>
    <dgm:cxn modelId="{602F016B-9E38-4DA9-B8B6-7FE1E4D264F0}" type="presParOf" srcId="{6E5AE19E-A825-4D57-954C-66B340A17253}" destId="{E2E14F7D-9BAD-4BA2-AE4A-041CB488C099}" srcOrd="0" destOrd="0" presId="urn:microsoft.com/office/officeart/2005/8/layout/hierarchy4"/>
    <dgm:cxn modelId="{9CBC6B91-B248-4734-A529-4F7285D299F9}" type="presParOf" srcId="{E2E14F7D-9BAD-4BA2-AE4A-041CB488C099}" destId="{BF531D6A-E8F6-45D5-8EA6-350607CAE59E}" srcOrd="0" destOrd="0" presId="urn:microsoft.com/office/officeart/2005/8/layout/hierarchy4"/>
    <dgm:cxn modelId="{9D238C6B-4810-4A4A-9959-DA68FF093BF4}" type="presParOf" srcId="{E2E14F7D-9BAD-4BA2-AE4A-041CB488C099}" destId="{7B509B78-5C04-4755-A761-8A9A81A3940F}" srcOrd="1" destOrd="0" presId="urn:microsoft.com/office/officeart/2005/8/layout/hierarchy4"/>
    <dgm:cxn modelId="{69B3A46F-31A5-4FED-BA13-D6E22F762D3C}" type="presParOf" srcId="{E2E14F7D-9BAD-4BA2-AE4A-041CB488C099}" destId="{A2EA81B2-68BE-4986-A192-15A86387899F}" srcOrd="2" destOrd="0" presId="urn:microsoft.com/office/officeart/2005/8/layout/hierarchy4"/>
    <dgm:cxn modelId="{7EBF1D69-3487-4B69-91A2-6FD25324301C}" type="presParOf" srcId="{A2EA81B2-68BE-4986-A192-15A86387899F}" destId="{DF681D7F-76DB-46F7-BF75-652A94B9D1F1}" srcOrd="0" destOrd="0" presId="urn:microsoft.com/office/officeart/2005/8/layout/hierarchy4"/>
    <dgm:cxn modelId="{AEB7A489-9647-4FC0-823E-644BE9C32DF3}" type="presParOf" srcId="{DF681D7F-76DB-46F7-BF75-652A94B9D1F1}" destId="{FD83DA77-9CC0-4FA0-ABBB-6B672401711B}" srcOrd="0" destOrd="0" presId="urn:microsoft.com/office/officeart/2005/8/layout/hierarchy4"/>
    <dgm:cxn modelId="{DD2B71F3-F0EE-4D7B-88E3-3D3FDB99291B}" type="presParOf" srcId="{DF681D7F-76DB-46F7-BF75-652A94B9D1F1}" destId="{66E6C1C8-C41A-4CEE-B0CD-3F533F4ED623}" srcOrd="1" destOrd="0" presId="urn:microsoft.com/office/officeart/2005/8/layout/hierarchy4"/>
    <dgm:cxn modelId="{8AE5C7F6-1C60-4531-9B9F-1BF573B27F57}" type="presParOf" srcId="{6E5AE19E-A825-4D57-954C-66B340A17253}" destId="{4156053D-78F2-405C-AFEB-0B05C15DBD85}" srcOrd="1" destOrd="0" presId="urn:microsoft.com/office/officeart/2005/8/layout/hierarchy4"/>
    <dgm:cxn modelId="{7862B2FD-9843-446A-87E0-27DEEB043C87}" type="presParOf" srcId="{6E5AE19E-A825-4D57-954C-66B340A17253}" destId="{DAEC8F7D-DCAB-417B-B2BD-0D6A75798BAA}" srcOrd="2" destOrd="0" presId="urn:microsoft.com/office/officeart/2005/8/layout/hierarchy4"/>
    <dgm:cxn modelId="{E1CCCDBC-631E-4DAA-9C8E-679923838D74}" type="presParOf" srcId="{DAEC8F7D-DCAB-417B-B2BD-0D6A75798BAA}" destId="{0836819D-3998-488E-BC9A-B17190AB2D20}" srcOrd="0" destOrd="0" presId="urn:microsoft.com/office/officeart/2005/8/layout/hierarchy4"/>
    <dgm:cxn modelId="{EF6959F6-E72A-461C-8E2C-09830FBAE594}" type="presParOf" srcId="{DAEC8F7D-DCAB-417B-B2BD-0D6A75798BAA}" destId="{FB08D9CD-F0AB-44A7-81B8-902F23E37ABE}" srcOrd="1" destOrd="0" presId="urn:microsoft.com/office/officeart/2005/8/layout/hierarchy4"/>
    <dgm:cxn modelId="{2BC9EE88-B3E1-46F4-BC3B-97C1C53807FA}" type="presParOf" srcId="{DAEC8F7D-DCAB-417B-B2BD-0D6A75798BAA}" destId="{01EA9027-FD7B-4FF2-AA21-3F93CE69B992}" srcOrd="2" destOrd="0" presId="urn:microsoft.com/office/officeart/2005/8/layout/hierarchy4"/>
    <dgm:cxn modelId="{6BB70E1D-CC1C-4D88-AD3A-30063B7DADBA}" type="presParOf" srcId="{01EA9027-FD7B-4FF2-AA21-3F93CE69B992}" destId="{D6F1F474-2843-4E0B-A04C-1246357F9C5B}" srcOrd="0" destOrd="0" presId="urn:microsoft.com/office/officeart/2005/8/layout/hierarchy4"/>
    <dgm:cxn modelId="{665108C2-D2C6-4430-9433-928AF96CFED5}" type="presParOf" srcId="{D6F1F474-2843-4E0B-A04C-1246357F9C5B}" destId="{A62686D0-5E8D-4B61-B33B-41B730256849}" srcOrd="0" destOrd="0" presId="urn:microsoft.com/office/officeart/2005/8/layout/hierarchy4"/>
    <dgm:cxn modelId="{95093733-9DEC-4384-BE4F-F579AFDAFCC6}" type="presParOf" srcId="{D6F1F474-2843-4E0B-A04C-1246357F9C5B}" destId="{846F3952-2FBF-4F90-8D37-423E47F3AD8F}" srcOrd="1" destOrd="0" presId="urn:microsoft.com/office/officeart/2005/8/layout/hierarchy4"/>
    <dgm:cxn modelId="{0C41C0C7-7BB1-4719-98DA-4C615F145230}" type="presParOf" srcId="{01EA9027-FD7B-4FF2-AA21-3F93CE69B992}" destId="{F4AD7640-D818-4671-A113-69A1F61FD2DA}" srcOrd="1" destOrd="0" presId="urn:microsoft.com/office/officeart/2005/8/layout/hierarchy4"/>
    <dgm:cxn modelId="{10032E30-7C47-45CB-9554-D182B39BF886}" type="presParOf" srcId="{01EA9027-FD7B-4FF2-AA21-3F93CE69B992}" destId="{AE25C9F7-063D-41D7-8277-913A3C72206E}" srcOrd="2" destOrd="0" presId="urn:microsoft.com/office/officeart/2005/8/layout/hierarchy4"/>
    <dgm:cxn modelId="{797D5FB0-926D-43D5-8FD0-E3F09153E0B9}" type="presParOf" srcId="{AE25C9F7-063D-41D7-8277-913A3C72206E}" destId="{0251E07F-231A-41E1-86BE-6117AE89CA77}" srcOrd="0" destOrd="0" presId="urn:microsoft.com/office/officeart/2005/8/layout/hierarchy4"/>
    <dgm:cxn modelId="{E1DB3A5B-B4F2-43CE-B472-A37DF7087482}" type="presParOf" srcId="{AE25C9F7-063D-41D7-8277-913A3C72206E}" destId="{13D37BFD-3CAC-452D-8AB6-52A3BD8DA8D4}" srcOrd="1" destOrd="0" presId="urn:microsoft.com/office/officeart/2005/8/layout/hierarchy4"/>
    <dgm:cxn modelId="{7E767243-EA1C-4984-90F7-187838F2F7C2}" type="presParOf" srcId="{6E5AE19E-A825-4D57-954C-66B340A17253}" destId="{EF641322-EB02-48F2-B383-100CA965DD5E}" srcOrd="3" destOrd="0" presId="urn:microsoft.com/office/officeart/2005/8/layout/hierarchy4"/>
    <dgm:cxn modelId="{29BF8A72-F9C0-4419-B97B-9B013348D6D0}" type="presParOf" srcId="{6E5AE19E-A825-4D57-954C-66B340A17253}" destId="{EF323610-B4D0-4470-9CE2-40FA0E749D01}" srcOrd="4" destOrd="0" presId="urn:microsoft.com/office/officeart/2005/8/layout/hierarchy4"/>
    <dgm:cxn modelId="{92D929EB-2196-4413-A42F-D4BFCD61EF99}" type="presParOf" srcId="{EF323610-B4D0-4470-9CE2-40FA0E749D01}" destId="{08CF9F38-50A8-4778-829E-405BFCD639A1}" srcOrd="0" destOrd="0" presId="urn:microsoft.com/office/officeart/2005/8/layout/hierarchy4"/>
    <dgm:cxn modelId="{82D9920C-5DDD-414F-AEC5-B32FCE9B5130}" type="presParOf" srcId="{EF323610-B4D0-4470-9CE2-40FA0E749D01}" destId="{D5D04F7F-661F-40D1-A3F3-38A8E9E6CBDA}" srcOrd="1" destOrd="0" presId="urn:microsoft.com/office/officeart/2005/8/layout/hierarchy4"/>
    <dgm:cxn modelId="{4B237F26-2A87-4905-A092-50852A6D3C7D}" type="presParOf" srcId="{EF323610-B4D0-4470-9CE2-40FA0E749D01}" destId="{C41F887B-D019-4642-9860-871ED621CC62}" srcOrd="2" destOrd="0" presId="urn:microsoft.com/office/officeart/2005/8/layout/hierarchy4"/>
    <dgm:cxn modelId="{2F1C325D-CB87-43DD-9CC6-082CA8E3D072}" type="presParOf" srcId="{C41F887B-D019-4642-9860-871ED621CC62}" destId="{42E68E82-864A-47F1-87BD-A7D038420F34}" srcOrd="0" destOrd="0" presId="urn:microsoft.com/office/officeart/2005/8/layout/hierarchy4"/>
    <dgm:cxn modelId="{9B7B8D66-C6A2-4CB9-B8BE-A1DC6D71FF13}" type="presParOf" srcId="{42E68E82-864A-47F1-87BD-A7D038420F34}" destId="{4539AF93-2E1B-4997-833C-C1CA366B362C}" srcOrd="0" destOrd="0" presId="urn:microsoft.com/office/officeart/2005/8/layout/hierarchy4"/>
    <dgm:cxn modelId="{D3DC3D74-0CDF-44F8-A7FD-4E4EE19E48A3}" type="presParOf" srcId="{42E68E82-864A-47F1-87BD-A7D038420F34}" destId="{4A41F927-37BE-4B2F-A4B6-6572F75860C4}" srcOrd="1" destOrd="0" presId="urn:microsoft.com/office/officeart/2005/8/layout/hierarchy4"/>
    <dgm:cxn modelId="{665E8DF7-80FC-4825-9C61-57EF31926E18}" type="presParOf" srcId="{C41F887B-D019-4642-9860-871ED621CC62}" destId="{DAA793A0-5B50-4C72-8013-2C8372A9FB53}" srcOrd="1" destOrd="0" presId="urn:microsoft.com/office/officeart/2005/8/layout/hierarchy4"/>
    <dgm:cxn modelId="{E959471A-6C2C-4542-987A-28B02670E722}" type="presParOf" srcId="{C41F887B-D019-4642-9860-871ED621CC62}" destId="{BC065DD6-B9A2-43B3-A87B-B57AE961D4C4}" srcOrd="2" destOrd="0" presId="urn:microsoft.com/office/officeart/2005/8/layout/hierarchy4"/>
    <dgm:cxn modelId="{466862CE-AB54-40D6-9699-40CF28C47CDC}" type="presParOf" srcId="{BC065DD6-B9A2-43B3-A87B-B57AE961D4C4}" destId="{EFC5AEC9-00DF-4958-90DA-17EB38DA4956}" srcOrd="0" destOrd="0" presId="urn:microsoft.com/office/officeart/2005/8/layout/hierarchy4"/>
    <dgm:cxn modelId="{9F7246BF-1FC1-4B3D-ACCD-79CCAD85CBAC}"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14" qsCatId="simple" csTypeId="urn:microsoft.com/office/officeart/2005/8/colors/colorful5" csCatId="colorful" phldr="1"/>
      <dgm:spPr/>
      <dgm:t>
        <a:bodyPr/>
        <a:lstStyle/>
        <a:p>
          <a:endParaRPr lang="nl-NL"/>
        </a:p>
      </dgm:t>
    </dgm:pt>
    <dgm:pt modelId="{B5C98A1F-AE43-4E37-9C49-B42CDF0DCAAA}">
      <dgm:prSet phldrT="[Tekst]"/>
      <dgm:spPr>
        <a:solidFill>
          <a:srgbClr val="F47634">
            <a:alpha val="48000"/>
          </a:srgbClr>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alpha val="52000"/>
          </a:srgbClr>
        </a:solidFill>
        <a:ln>
          <a:no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alpha val="52000"/>
          </a:srgbClr>
        </a:solidFill>
        <a:ln>
          <a:no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alpha val="47000"/>
          </a:srgbClr>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alpha val="52000"/>
          </a:srgbClr>
        </a:solidFill>
        <a:ln>
          <a:no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alpha val="45000"/>
          </a:srgbClr>
        </a:solidFill>
        <a:ln>
          <a:no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alpha val="48000"/>
          </a:srgbClr>
        </a:solidFill>
        <a:ln>
          <a:no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solidFill>
        <a:ln>
          <a:no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alpha val="52000"/>
          </a:srgbClr>
        </a:solidFill>
        <a:ln>
          <a:no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47726F0C-E80B-485B-859B-8D4175CB45F9}" type="presOf" srcId="{B3B5F69E-F9E4-470C-9F28-AFEEA140E5D0}" destId="{1875291A-09F7-4435-8E53-3634B464C717}" srcOrd="0" destOrd="0" presId="urn:microsoft.com/office/officeart/2005/8/layout/hierarchy4"/>
    <dgm:cxn modelId="{9FFEF40C-1371-4875-BE9A-67E08E85A787}" type="presOf" srcId="{49127282-F836-4381-9810-0C33EA648E4B}" destId="{08CF9F38-50A8-4778-829E-405BFCD639A1}"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FEE95C34-770E-4516-9471-434B94E746D9}" type="presOf" srcId="{E435E579-C16D-4A5E-A275-02B36CCB0C7C}" destId="{4539AF93-2E1B-4997-833C-C1CA366B362C}"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EA0CAD55-A1FC-4B51-B4D3-6D44B42993F6}" type="presOf" srcId="{E870F3CA-0FE3-446E-B8B9-6B8C88A68CBD}" destId="{F7A059E5-D30A-4837-A7DE-7F5CBA94BC9A}" srcOrd="0" destOrd="0" presId="urn:microsoft.com/office/officeart/2005/8/layout/hierarchy4"/>
    <dgm:cxn modelId="{C232E876-DD7F-4CC7-ACD6-1335650E18C8}" type="presOf" srcId="{879A6E46-116D-4437-93FD-167755E5C5F2}" destId="{EFC5AEC9-00DF-4958-90DA-17EB38DA4956}" srcOrd="0" destOrd="0" presId="urn:microsoft.com/office/officeart/2005/8/layout/hierarchy4"/>
    <dgm:cxn modelId="{E574828E-9EBB-4940-A4F7-8A9E62E86CE6}" type="presOf" srcId="{FD5189DA-8CCD-4CFC-831E-76EED4D9BB18}" destId="{0251E07F-231A-41E1-86BE-6117AE89CA77}" srcOrd="0" destOrd="0" presId="urn:microsoft.com/office/officeart/2005/8/layout/hierarchy4"/>
    <dgm:cxn modelId="{92BF8A9F-ECA2-418E-89AB-8431CA0331B5}" type="presOf" srcId="{B5C98A1F-AE43-4E37-9C49-B42CDF0DCAAA}" destId="{0836819D-3998-488E-BC9A-B17190AB2D20}"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0357B6A1-7638-41A5-AADC-B2D118957384}" type="presOf" srcId="{B477D7BB-98D6-40F5-82EC-F3C06AB14BA0}" destId="{FD83DA77-9CC0-4FA0-ABBB-6B672401711B}" srcOrd="0" destOrd="0" presId="urn:microsoft.com/office/officeart/2005/8/layout/hierarchy4"/>
    <dgm:cxn modelId="{40139EB8-47C2-4D01-89C5-B04E83140DA2}" type="presOf" srcId="{A9BB43DD-72F7-4F5A-BD4D-3736135F70C0}" destId="{BF531D6A-E8F6-45D5-8EA6-350607CAE59E}" srcOrd="0" destOrd="0" presId="urn:microsoft.com/office/officeart/2005/8/layout/hierarchy4"/>
    <dgm:cxn modelId="{ED03DDBC-6B2E-4C02-B6B7-219ACC593109}" type="presOf" srcId="{6E633D77-A10A-4E0C-9A86-FB82B473BF39}" destId="{A62686D0-5E8D-4B61-B33B-41B730256849}" srcOrd="0" destOrd="0" presId="urn:microsoft.com/office/officeart/2005/8/layout/hierarchy4"/>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8EA87ADB-9EE8-42D1-8F66-518848A63EB6}" type="presParOf" srcId="{F7A059E5-D30A-4837-A7DE-7F5CBA94BC9A}" destId="{A84C79C5-5E17-4445-BFFA-86F326271804}" srcOrd="0" destOrd="0" presId="urn:microsoft.com/office/officeart/2005/8/layout/hierarchy4"/>
    <dgm:cxn modelId="{D09ABC78-5363-486B-BAB3-A98BD31CD51B}" type="presParOf" srcId="{A84C79C5-5E17-4445-BFFA-86F326271804}" destId="{1875291A-09F7-4435-8E53-3634B464C717}" srcOrd="0" destOrd="0" presId="urn:microsoft.com/office/officeart/2005/8/layout/hierarchy4"/>
    <dgm:cxn modelId="{5DD29C4A-3AEC-40EA-9ABD-7CD304EEC214}" type="presParOf" srcId="{A84C79C5-5E17-4445-BFFA-86F326271804}" destId="{5F6E1078-47C4-4FCF-BDAB-69FAB03B259F}" srcOrd="1" destOrd="0" presId="urn:microsoft.com/office/officeart/2005/8/layout/hierarchy4"/>
    <dgm:cxn modelId="{B19C0CDC-0D2C-4CCE-B942-53F104690106}" type="presParOf" srcId="{A84C79C5-5E17-4445-BFFA-86F326271804}" destId="{6E5AE19E-A825-4D57-954C-66B340A17253}" srcOrd="2" destOrd="0" presId="urn:microsoft.com/office/officeart/2005/8/layout/hierarchy4"/>
    <dgm:cxn modelId="{9DEA6575-23FD-4ABA-9254-0040D627FB88}" type="presParOf" srcId="{6E5AE19E-A825-4D57-954C-66B340A17253}" destId="{E2E14F7D-9BAD-4BA2-AE4A-041CB488C099}" srcOrd="0" destOrd="0" presId="urn:microsoft.com/office/officeart/2005/8/layout/hierarchy4"/>
    <dgm:cxn modelId="{D629D21E-A06A-4142-9BE4-8EA232E30EC5}" type="presParOf" srcId="{E2E14F7D-9BAD-4BA2-AE4A-041CB488C099}" destId="{BF531D6A-E8F6-45D5-8EA6-350607CAE59E}" srcOrd="0" destOrd="0" presId="urn:microsoft.com/office/officeart/2005/8/layout/hierarchy4"/>
    <dgm:cxn modelId="{C61404D2-BA1B-412D-807E-484DB4EDCA80}" type="presParOf" srcId="{E2E14F7D-9BAD-4BA2-AE4A-041CB488C099}" destId="{7B509B78-5C04-4755-A761-8A9A81A3940F}" srcOrd="1" destOrd="0" presId="urn:microsoft.com/office/officeart/2005/8/layout/hierarchy4"/>
    <dgm:cxn modelId="{AEBAC404-35D2-431D-87E3-FB39F1F97770}" type="presParOf" srcId="{E2E14F7D-9BAD-4BA2-AE4A-041CB488C099}" destId="{A2EA81B2-68BE-4986-A192-15A86387899F}" srcOrd="2" destOrd="0" presId="urn:microsoft.com/office/officeart/2005/8/layout/hierarchy4"/>
    <dgm:cxn modelId="{76ED1694-991D-44F7-ADD1-DF19907CBA75}" type="presParOf" srcId="{A2EA81B2-68BE-4986-A192-15A86387899F}" destId="{DF681D7F-76DB-46F7-BF75-652A94B9D1F1}" srcOrd="0" destOrd="0" presId="urn:microsoft.com/office/officeart/2005/8/layout/hierarchy4"/>
    <dgm:cxn modelId="{B966F412-5231-4954-8566-54E719195D68}" type="presParOf" srcId="{DF681D7F-76DB-46F7-BF75-652A94B9D1F1}" destId="{FD83DA77-9CC0-4FA0-ABBB-6B672401711B}" srcOrd="0" destOrd="0" presId="urn:microsoft.com/office/officeart/2005/8/layout/hierarchy4"/>
    <dgm:cxn modelId="{611EF191-9153-4183-972A-7FCEBE924DD3}" type="presParOf" srcId="{DF681D7F-76DB-46F7-BF75-652A94B9D1F1}" destId="{66E6C1C8-C41A-4CEE-B0CD-3F533F4ED623}" srcOrd="1" destOrd="0" presId="urn:microsoft.com/office/officeart/2005/8/layout/hierarchy4"/>
    <dgm:cxn modelId="{1A075892-5CF3-47D6-AFF3-727B9260186B}" type="presParOf" srcId="{6E5AE19E-A825-4D57-954C-66B340A17253}" destId="{4156053D-78F2-405C-AFEB-0B05C15DBD85}" srcOrd="1" destOrd="0" presId="urn:microsoft.com/office/officeart/2005/8/layout/hierarchy4"/>
    <dgm:cxn modelId="{402E3757-0133-4664-A00F-3569E769B377}" type="presParOf" srcId="{6E5AE19E-A825-4D57-954C-66B340A17253}" destId="{DAEC8F7D-DCAB-417B-B2BD-0D6A75798BAA}" srcOrd="2" destOrd="0" presId="urn:microsoft.com/office/officeart/2005/8/layout/hierarchy4"/>
    <dgm:cxn modelId="{C3F0A99E-EC21-45B2-A8D9-B0933FAD3036}" type="presParOf" srcId="{DAEC8F7D-DCAB-417B-B2BD-0D6A75798BAA}" destId="{0836819D-3998-488E-BC9A-B17190AB2D20}" srcOrd="0" destOrd="0" presId="urn:microsoft.com/office/officeart/2005/8/layout/hierarchy4"/>
    <dgm:cxn modelId="{66E2483B-DDCC-4FCB-BF87-97D1341B9196}" type="presParOf" srcId="{DAEC8F7D-DCAB-417B-B2BD-0D6A75798BAA}" destId="{FB08D9CD-F0AB-44A7-81B8-902F23E37ABE}" srcOrd="1" destOrd="0" presId="urn:microsoft.com/office/officeart/2005/8/layout/hierarchy4"/>
    <dgm:cxn modelId="{D3A735E0-33EA-48BC-B381-C8FB52D0FC23}" type="presParOf" srcId="{DAEC8F7D-DCAB-417B-B2BD-0D6A75798BAA}" destId="{01EA9027-FD7B-4FF2-AA21-3F93CE69B992}" srcOrd="2" destOrd="0" presId="urn:microsoft.com/office/officeart/2005/8/layout/hierarchy4"/>
    <dgm:cxn modelId="{B300016A-0F74-476A-8637-20CC9ED4EDD1}" type="presParOf" srcId="{01EA9027-FD7B-4FF2-AA21-3F93CE69B992}" destId="{D6F1F474-2843-4E0B-A04C-1246357F9C5B}" srcOrd="0" destOrd="0" presId="urn:microsoft.com/office/officeart/2005/8/layout/hierarchy4"/>
    <dgm:cxn modelId="{189C0516-6AD4-4CEB-90FB-1FBA4369CD70}" type="presParOf" srcId="{D6F1F474-2843-4E0B-A04C-1246357F9C5B}" destId="{A62686D0-5E8D-4B61-B33B-41B730256849}" srcOrd="0" destOrd="0" presId="urn:microsoft.com/office/officeart/2005/8/layout/hierarchy4"/>
    <dgm:cxn modelId="{85F198F6-5C9F-4980-A681-24EBA5998947}" type="presParOf" srcId="{D6F1F474-2843-4E0B-A04C-1246357F9C5B}" destId="{846F3952-2FBF-4F90-8D37-423E47F3AD8F}" srcOrd="1" destOrd="0" presId="urn:microsoft.com/office/officeart/2005/8/layout/hierarchy4"/>
    <dgm:cxn modelId="{C9884712-EC24-457A-8CD9-83AC6D8E1862}" type="presParOf" srcId="{01EA9027-FD7B-4FF2-AA21-3F93CE69B992}" destId="{F4AD7640-D818-4671-A113-69A1F61FD2DA}" srcOrd="1" destOrd="0" presId="urn:microsoft.com/office/officeart/2005/8/layout/hierarchy4"/>
    <dgm:cxn modelId="{25D447F1-C147-491F-AD12-51CD791417F0}" type="presParOf" srcId="{01EA9027-FD7B-4FF2-AA21-3F93CE69B992}" destId="{AE25C9F7-063D-41D7-8277-913A3C72206E}" srcOrd="2" destOrd="0" presId="urn:microsoft.com/office/officeart/2005/8/layout/hierarchy4"/>
    <dgm:cxn modelId="{F43E6DDD-E1EA-4B58-8BDC-DD6C612B37B3}" type="presParOf" srcId="{AE25C9F7-063D-41D7-8277-913A3C72206E}" destId="{0251E07F-231A-41E1-86BE-6117AE89CA77}" srcOrd="0" destOrd="0" presId="urn:microsoft.com/office/officeart/2005/8/layout/hierarchy4"/>
    <dgm:cxn modelId="{0F320082-18DF-4CB5-9C74-3227DD644FDE}" type="presParOf" srcId="{AE25C9F7-063D-41D7-8277-913A3C72206E}" destId="{13D37BFD-3CAC-452D-8AB6-52A3BD8DA8D4}" srcOrd="1" destOrd="0" presId="urn:microsoft.com/office/officeart/2005/8/layout/hierarchy4"/>
    <dgm:cxn modelId="{F1895F19-8D2D-4203-BC09-7E645F3A162F}" type="presParOf" srcId="{6E5AE19E-A825-4D57-954C-66B340A17253}" destId="{EF641322-EB02-48F2-B383-100CA965DD5E}" srcOrd="3" destOrd="0" presId="urn:microsoft.com/office/officeart/2005/8/layout/hierarchy4"/>
    <dgm:cxn modelId="{9E536C1F-B4DE-4C86-83F3-20A27B673DBC}" type="presParOf" srcId="{6E5AE19E-A825-4D57-954C-66B340A17253}" destId="{EF323610-B4D0-4470-9CE2-40FA0E749D01}" srcOrd="4" destOrd="0" presId="urn:microsoft.com/office/officeart/2005/8/layout/hierarchy4"/>
    <dgm:cxn modelId="{EE117333-68EE-4C88-9274-207E77E7FDC4}" type="presParOf" srcId="{EF323610-B4D0-4470-9CE2-40FA0E749D01}" destId="{08CF9F38-50A8-4778-829E-405BFCD639A1}" srcOrd="0" destOrd="0" presId="urn:microsoft.com/office/officeart/2005/8/layout/hierarchy4"/>
    <dgm:cxn modelId="{3D7F8ACB-8A32-4858-BF09-B63CCA281550}" type="presParOf" srcId="{EF323610-B4D0-4470-9CE2-40FA0E749D01}" destId="{D5D04F7F-661F-40D1-A3F3-38A8E9E6CBDA}" srcOrd="1" destOrd="0" presId="urn:microsoft.com/office/officeart/2005/8/layout/hierarchy4"/>
    <dgm:cxn modelId="{B448BFEF-3800-4CBF-BCB9-1DD3E4DB0363}" type="presParOf" srcId="{EF323610-B4D0-4470-9CE2-40FA0E749D01}" destId="{C41F887B-D019-4642-9860-871ED621CC62}" srcOrd="2" destOrd="0" presId="urn:microsoft.com/office/officeart/2005/8/layout/hierarchy4"/>
    <dgm:cxn modelId="{3CC72A58-D136-4021-902A-0B93ABA5DA7C}" type="presParOf" srcId="{C41F887B-D019-4642-9860-871ED621CC62}" destId="{42E68E82-864A-47F1-87BD-A7D038420F34}" srcOrd="0" destOrd="0" presId="urn:microsoft.com/office/officeart/2005/8/layout/hierarchy4"/>
    <dgm:cxn modelId="{1F69ABEC-6363-4BEC-80C7-7A468BAE8B07}" type="presParOf" srcId="{42E68E82-864A-47F1-87BD-A7D038420F34}" destId="{4539AF93-2E1B-4997-833C-C1CA366B362C}" srcOrd="0" destOrd="0" presId="urn:microsoft.com/office/officeart/2005/8/layout/hierarchy4"/>
    <dgm:cxn modelId="{1538FC60-002E-413E-8BAE-36E3AA6A288A}" type="presParOf" srcId="{42E68E82-864A-47F1-87BD-A7D038420F34}" destId="{4A41F927-37BE-4B2F-A4B6-6572F75860C4}" srcOrd="1" destOrd="0" presId="urn:microsoft.com/office/officeart/2005/8/layout/hierarchy4"/>
    <dgm:cxn modelId="{2F190762-A884-42CA-92EC-DA0C09341FEC}" type="presParOf" srcId="{C41F887B-D019-4642-9860-871ED621CC62}" destId="{DAA793A0-5B50-4C72-8013-2C8372A9FB53}" srcOrd="1" destOrd="0" presId="urn:microsoft.com/office/officeart/2005/8/layout/hierarchy4"/>
    <dgm:cxn modelId="{21180B00-52C5-4969-9181-1E1DECE71E1C}" type="presParOf" srcId="{C41F887B-D019-4642-9860-871ED621CC62}" destId="{BC065DD6-B9A2-43B3-A87B-B57AE961D4C4}" srcOrd="2" destOrd="0" presId="urn:microsoft.com/office/officeart/2005/8/layout/hierarchy4"/>
    <dgm:cxn modelId="{29D03426-ADCC-439E-A46C-FA545DD1AE91}" type="presParOf" srcId="{BC065DD6-B9A2-43B3-A87B-B57AE961D4C4}" destId="{EFC5AEC9-00DF-4958-90DA-17EB38DA4956}" srcOrd="0" destOrd="0" presId="urn:microsoft.com/office/officeart/2005/8/layout/hierarchy4"/>
    <dgm:cxn modelId="{D45AC081-963B-49B6-93E8-87C6263E30E7}"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15" qsCatId="simple" csTypeId="urn:microsoft.com/office/officeart/2005/8/colors/colorful5" csCatId="colorful" phldr="1"/>
      <dgm:spPr/>
      <dgm:t>
        <a:bodyPr/>
        <a:lstStyle/>
        <a:p>
          <a:endParaRPr lang="nl-NL"/>
        </a:p>
      </dgm:t>
    </dgm:pt>
    <dgm:pt modelId="{B5C98A1F-AE43-4E37-9C49-B42CDF0DCAAA}">
      <dgm:prSet phldrT="[Tekst]"/>
      <dgm:spPr>
        <a:solidFill>
          <a:srgbClr val="F47634"/>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solidFill>
        <a:ln>
          <a:solidFill>
            <a:srgbClr val="7AC244"/>
          </a:solid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solidFill>
        <a:ln>
          <a:solidFill>
            <a:srgbClr val="7AC244"/>
          </a:solid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solidFill>
        <a:ln>
          <a:solidFill>
            <a:srgbClr val="616163"/>
          </a:solid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solidFill>
        <a:ln>
          <a:solidFill>
            <a:srgbClr val="F47634"/>
          </a:solid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solidFill>
        <a:ln>
          <a:solidFill>
            <a:srgbClr val="7AC244"/>
          </a:solid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solidFill>
        <a:ln>
          <a:solidFill>
            <a:srgbClr val="7AC244"/>
          </a:solid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4DBA090A-942F-4935-90E1-03251F57F43E}" type="presOf" srcId="{49127282-F836-4381-9810-0C33EA648E4B}" destId="{08CF9F38-50A8-4778-829E-405BFCD639A1}" srcOrd="0" destOrd="0" presId="urn:microsoft.com/office/officeart/2005/8/layout/hierarchy4"/>
    <dgm:cxn modelId="{0A310B1A-8184-411B-A04D-36A961F06B7B}" type="presOf" srcId="{B477D7BB-98D6-40F5-82EC-F3C06AB14BA0}" destId="{FD83DA77-9CC0-4FA0-ABBB-6B672401711B}"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526BD438-8820-488F-9F44-E21F948078A1}" type="presOf" srcId="{A9BB43DD-72F7-4F5A-BD4D-3736135F70C0}" destId="{BF531D6A-E8F6-45D5-8EA6-350607CAE59E}" srcOrd="0" destOrd="0" presId="urn:microsoft.com/office/officeart/2005/8/layout/hierarchy4"/>
    <dgm:cxn modelId="{EEAE463D-BA2D-429F-BEC9-FB601278B778}" type="presOf" srcId="{FD5189DA-8CCD-4CFC-831E-76EED4D9BB18}" destId="{0251E07F-231A-41E1-86BE-6117AE89CA77}" srcOrd="0" destOrd="0" presId="urn:microsoft.com/office/officeart/2005/8/layout/hierarchy4"/>
    <dgm:cxn modelId="{3862793E-730A-43F4-A8FA-97EB59F4CD33}" type="presOf" srcId="{879A6E46-116D-4437-93FD-167755E5C5F2}" destId="{EFC5AEC9-00DF-4958-90DA-17EB38DA4956}" srcOrd="0" destOrd="0" presId="urn:microsoft.com/office/officeart/2005/8/layout/hierarchy4"/>
    <dgm:cxn modelId="{D663873E-4B0C-4936-BDE9-2928DA1F56B3}" type="presOf" srcId="{E870F3CA-0FE3-446E-B8B9-6B8C88A68CBD}" destId="{F7A059E5-D30A-4837-A7DE-7F5CBA94BC9A}"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C091049A-691A-44DD-8B8F-2D67B79DB38A}" type="presOf" srcId="{6E633D77-A10A-4E0C-9A86-FB82B473BF39}" destId="{A62686D0-5E8D-4B61-B33B-41B730256849}"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4BBD4EB2-67A9-45DB-852C-181ED9C15FCB}" type="presOf" srcId="{E435E579-C16D-4A5E-A275-02B36CCB0C7C}" destId="{4539AF93-2E1B-4997-833C-C1CA366B362C}" srcOrd="0" destOrd="0" presId="urn:microsoft.com/office/officeart/2005/8/layout/hierarchy4"/>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8767DDD1-1171-43BD-B7F4-98A3C5645A82}" type="presOf" srcId="{B3B5F69E-F9E4-470C-9F28-AFEEA140E5D0}" destId="{1875291A-09F7-4435-8E53-3634B464C717}" srcOrd="0" destOrd="0" presId="urn:microsoft.com/office/officeart/2005/8/layout/hierarchy4"/>
    <dgm:cxn modelId="{2FFB2FF5-AE08-4502-8E9A-A0E5CBF45A9A}" type="presOf" srcId="{B5C98A1F-AE43-4E37-9C49-B42CDF0DCAAA}" destId="{0836819D-3998-488E-BC9A-B17190AB2D20}" srcOrd="0" destOrd="0" presId="urn:microsoft.com/office/officeart/2005/8/layout/hierarchy4"/>
    <dgm:cxn modelId="{E5ECD1FF-9FA0-4DDE-8E38-B7421F6694AE}" type="presParOf" srcId="{F7A059E5-D30A-4837-A7DE-7F5CBA94BC9A}" destId="{A84C79C5-5E17-4445-BFFA-86F326271804}" srcOrd="0" destOrd="0" presId="urn:microsoft.com/office/officeart/2005/8/layout/hierarchy4"/>
    <dgm:cxn modelId="{14302D57-28BB-4AE9-B3F8-FF09115CBCA5}" type="presParOf" srcId="{A84C79C5-5E17-4445-BFFA-86F326271804}" destId="{1875291A-09F7-4435-8E53-3634B464C717}" srcOrd="0" destOrd="0" presId="urn:microsoft.com/office/officeart/2005/8/layout/hierarchy4"/>
    <dgm:cxn modelId="{DDE01887-74AD-4CB6-91FC-C443EE31E3D6}" type="presParOf" srcId="{A84C79C5-5E17-4445-BFFA-86F326271804}" destId="{5F6E1078-47C4-4FCF-BDAB-69FAB03B259F}" srcOrd="1" destOrd="0" presId="urn:microsoft.com/office/officeart/2005/8/layout/hierarchy4"/>
    <dgm:cxn modelId="{CD99F7B2-7EF2-4329-8965-3701492840AA}" type="presParOf" srcId="{A84C79C5-5E17-4445-BFFA-86F326271804}" destId="{6E5AE19E-A825-4D57-954C-66B340A17253}" srcOrd="2" destOrd="0" presId="urn:microsoft.com/office/officeart/2005/8/layout/hierarchy4"/>
    <dgm:cxn modelId="{CCA70844-C53A-497B-85C8-CA06382CF9AD}" type="presParOf" srcId="{6E5AE19E-A825-4D57-954C-66B340A17253}" destId="{E2E14F7D-9BAD-4BA2-AE4A-041CB488C099}" srcOrd="0" destOrd="0" presId="urn:microsoft.com/office/officeart/2005/8/layout/hierarchy4"/>
    <dgm:cxn modelId="{9A7C60E1-6965-43EA-B5AB-BE0EFCF527B7}" type="presParOf" srcId="{E2E14F7D-9BAD-4BA2-AE4A-041CB488C099}" destId="{BF531D6A-E8F6-45D5-8EA6-350607CAE59E}" srcOrd="0" destOrd="0" presId="urn:microsoft.com/office/officeart/2005/8/layout/hierarchy4"/>
    <dgm:cxn modelId="{0B72E77F-2B7B-49A6-9BF9-FF91111616F1}" type="presParOf" srcId="{E2E14F7D-9BAD-4BA2-AE4A-041CB488C099}" destId="{7B509B78-5C04-4755-A761-8A9A81A3940F}" srcOrd="1" destOrd="0" presId="urn:microsoft.com/office/officeart/2005/8/layout/hierarchy4"/>
    <dgm:cxn modelId="{1CD2A49B-D5B3-4950-842C-2E5A8026A793}" type="presParOf" srcId="{E2E14F7D-9BAD-4BA2-AE4A-041CB488C099}" destId="{A2EA81B2-68BE-4986-A192-15A86387899F}" srcOrd="2" destOrd="0" presId="urn:microsoft.com/office/officeart/2005/8/layout/hierarchy4"/>
    <dgm:cxn modelId="{789DF8C6-03A5-42E7-B427-892D4ECAC134}" type="presParOf" srcId="{A2EA81B2-68BE-4986-A192-15A86387899F}" destId="{DF681D7F-76DB-46F7-BF75-652A94B9D1F1}" srcOrd="0" destOrd="0" presId="urn:microsoft.com/office/officeart/2005/8/layout/hierarchy4"/>
    <dgm:cxn modelId="{43F09635-788C-40F9-9524-D37FA00EC1FB}" type="presParOf" srcId="{DF681D7F-76DB-46F7-BF75-652A94B9D1F1}" destId="{FD83DA77-9CC0-4FA0-ABBB-6B672401711B}" srcOrd="0" destOrd="0" presId="urn:microsoft.com/office/officeart/2005/8/layout/hierarchy4"/>
    <dgm:cxn modelId="{BE88A263-1CF7-477B-8CBC-728C259C5058}" type="presParOf" srcId="{DF681D7F-76DB-46F7-BF75-652A94B9D1F1}" destId="{66E6C1C8-C41A-4CEE-B0CD-3F533F4ED623}" srcOrd="1" destOrd="0" presId="urn:microsoft.com/office/officeart/2005/8/layout/hierarchy4"/>
    <dgm:cxn modelId="{D401BEAD-2668-41D8-9E1E-BBDF5034DB5A}" type="presParOf" srcId="{6E5AE19E-A825-4D57-954C-66B340A17253}" destId="{4156053D-78F2-405C-AFEB-0B05C15DBD85}" srcOrd="1" destOrd="0" presId="urn:microsoft.com/office/officeart/2005/8/layout/hierarchy4"/>
    <dgm:cxn modelId="{60FA11B3-1763-4413-981B-E7383B7E3B7E}" type="presParOf" srcId="{6E5AE19E-A825-4D57-954C-66B340A17253}" destId="{DAEC8F7D-DCAB-417B-B2BD-0D6A75798BAA}" srcOrd="2" destOrd="0" presId="urn:microsoft.com/office/officeart/2005/8/layout/hierarchy4"/>
    <dgm:cxn modelId="{48D547E0-CDAD-4E75-B66A-CE98AC3A32B7}" type="presParOf" srcId="{DAEC8F7D-DCAB-417B-B2BD-0D6A75798BAA}" destId="{0836819D-3998-488E-BC9A-B17190AB2D20}" srcOrd="0" destOrd="0" presId="urn:microsoft.com/office/officeart/2005/8/layout/hierarchy4"/>
    <dgm:cxn modelId="{9FFCEC20-77FF-4F6C-86C6-78AB479FD8D2}" type="presParOf" srcId="{DAEC8F7D-DCAB-417B-B2BD-0D6A75798BAA}" destId="{FB08D9CD-F0AB-44A7-81B8-902F23E37ABE}" srcOrd="1" destOrd="0" presId="urn:microsoft.com/office/officeart/2005/8/layout/hierarchy4"/>
    <dgm:cxn modelId="{4CA54AAA-085A-4A7A-9B1D-2DF490561294}" type="presParOf" srcId="{DAEC8F7D-DCAB-417B-B2BD-0D6A75798BAA}" destId="{01EA9027-FD7B-4FF2-AA21-3F93CE69B992}" srcOrd="2" destOrd="0" presId="urn:microsoft.com/office/officeart/2005/8/layout/hierarchy4"/>
    <dgm:cxn modelId="{7BFB1856-3661-4BD5-9C80-2E234784B37F}" type="presParOf" srcId="{01EA9027-FD7B-4FF2-AA21-3F93CE69B992}" destId="{D6F1F474-2843-4E0B-A04C-1246357F9C5B}" srcOrd="0" destOrd="0" presId="urn:microsoft.com/office/officeart/2005/8/layout/hierarchy4"/>
    <dgm:cxn modelId="{BB5C0D3F-3F76-49DD-93B3-414F4A294FCA}" type="presParOf" srcId="{D6F1F474-2843-4E0B-A04C-1246357F9C5B}" destId="{A62686D0-5E8D-4B61-B33B-41B730256849}" srcOrd="0" destOrd="0" presId="urn:microsoft.com/office/officeart/2005/8/layout/hierarchy4"/>
    <dgm:cxn modelId="{DC5E4F00-9B9B-4ED4-BD82-BF4E0D8F79F5}" type="presParOf" srcId="{D6F1F474-2843-4E0B-A04C-1246357F9C5B}" destId="{846F3952-2FBF-4F90-8D37-423E47F3AD8F}" srcOrd="1" destOrd="0" presId="urn:microsoft.com/office/officeart/2005/8/layout/hierarchy4"/>
    <dgm:cxn modelId="{33F83AA3-ED78-4D9A-AC98-DFA2EA33B8E5}" type="presParOf" srcId="{01EA9027-FD7B-4FF2-AA21-3F93CE69B992}" destId="{F4AD7640-D818-4671-A113-69A1F61FD2DA}" srcOrd="1" destOrd="0" presId="urn:microsoft.com/office/officeart/2005/8/layout/hierarchy4"/>
    <dgm:cxn modelId="{56D0DB2F-7D65-4FAD-B157-C52FB5369DD2}" type="presParOf" srcId="{01EA9027-FD7B-4FF2-AA21-3F93CE69B992}" destId="{AE25C9F7-063D-41D7-8277-913A3C72206E}" srcOrd="2" destOrd="0" presId="urn:microsoft.com/office/officeart/2005/8/layout/hierarchy4"/>
    <dgm:cxn modelId="{5BC6FDA7-3ACF-4989-8658-E5578CBC90A0}" type="presParOf" srcId="{AE25C9F7-063D-41D7-8277-913A3C72206E}" destId="{0251E07F-231A-41E1-86BE-6117AE89CA77}" srcOrd="0" destOrd="0" presId="urn:microsoft.com/office/officeart/2005/8/layout/hierarchy4"/>
    <dgm:cxn modelId="{413AA23C-CF48-48DA-9103-D242320D5B78}" type="presParOf" srcId="{AE25C9F7-063D-41D7-8277-913A3C72206E}" destId="{13D37BFD-3CAC-452D-8AB6-52A3BD8DA8D4}" srcOrd="1" destOrd="0" presId="urn:microsoft.com/office/officeart/2005/8/layout/hierarchy4"/>
    <dgm:cxn modelId="{3996A1AD-AEE7-4EAF-96F3-2D334675078F}" type="presParOf" srcId="{6E5AE19E-A825-4D57-954C-66B340A17253}" destId="{EF641322-EB02-48F2-B383-100CA965DD5E}" srcOrd="3" destOrd="0" presId="urn:microsoft.com/office/officeart/2005/8/layout/hierarchy4"/>
    <dgm:cxn modelId="{132F205D-D283-4C70-B14F-54CF37759FB9}" type="presParOf" srcId="{6E5AE19E-A825-4D57-954C-66B340A17253}" destId="{EF323610-B4D0-4470-9CE2-40FA0E749D01}" srcOrd="4" destOrd="0" presId="urn:microsoft.com/office/officeart/2005/8/layout/hierarchy4"/>
    <dgm:cxn modelId="{F98FB68C-ADF2-4C8C-8F7B-D597C346073F}" type="presParOf" srcId="{EF323610-B4D0-4470-9CE2-40FA0E749D01}" destId="{08CF9F38-50A8-4778-829E-405BFCD639A1}" srcOrd="0" destOrd="0" presId="urn:microsoft.com/office/officeart/2005/8/layout/hierarchy4"/>
    <dgm:cxn modelId="{8843CE96-4B96-4E7E-BDC6-FD7A7043688B}" type="presParOf" srcId="{EF323610-B4D0-4470-9CE2-40FA0E749D01}" destId="{D5D04F7F-661F-40D1-A3F3-38A8E9E6CBDA}" srcOrd="1" destOrd="0" presId="urn:microsoft.com/office/officeart/2005/8/layout/hierarchy4"/>
    <dgm:cxn modelId="{6672FEAE-83E1-48F3-BD52-B2A07B071FE4}" type="presParOf" srcId="{EF323610-B4D0-4470-9CE2-40FA0E749D01}" destId="{C41F887B-D019-4642-9860-871ED621CC62}" srcOrd="2" destOrd="0" presId="urn:microsoft.com/office/officeart/2005/8/layout/hierarchy4"/>
    <dgm:cxn modelId="{E2512DBD-379C-43D1-B234-0131DD733F98}" type="presParOf" srcId="{C41F887B-D019-4642-9860-871ED621CC62}" destId="{42E68E82-864A-47F1-87BD-A7D038420F34}" srcOrd="0" destOrd="0" presId="urn:microsoft.com/office/officeart/2005/8/layout/hierarchy4"/>
    <dgm:cxn modelId="{084D8BCE-BAAF-458F-B992-139F119CD9FB}" type="presParOf" srcId="{42E68E82-864A-47F1-87BD-A7D038420F34}" destId="{4539AF93-2E1B-4997-833C-C1CA366B362C}" srcOrd="0" destOrd="0" presId="urn:microsoft.com/office/officeart/2005/8/layout/hierarchy4"/>
    <dgm:cxn modelId="{2B53AD82-EBDE-4623-9F65-AB3EDB691C64}" type="presParOf" srcId="{42E68E82-864A-47F1-87BD-A7D038420F34}" destId="{4A41F927-37BE-4B2F-A4B6-6572F75860C4}" srcOrd="1" destOrd="0" presId="urn:microsoft.com/office/officeart/2005/8/layout/hierarchy4"/>
    <dgm:cxn modelId="{9FD19BA5-AAC1-4DDD-B395-8BE043D9F6EE}" type="presParOf" srcId="{C41F887B-D019-4642-9860-871ED621CC62}" destId="{DAA793A0-5B50-4C72-8013-2C8372A9FB53}" srcOrd="1" destOrd="0" presId="urn:microsoft.com/office/officeart/2005/8/layout/hierarchy4"/>
    <dgm:cxn modelId="{D9DC33D5-FFB3-4E61-BF20-21149F046744}" type="presParOf" srcId="{C41F887B-D019-4642-9860-871ED621CC62}" destId="{BC065DD6-B9A2-43B3-A87B-B57AE961D4C4}" srcOrd="2" destOrd="0" presId="urn:microsoft.com/office/officeart/2005/8/layout/hierarchy4"/>
    <dgm:cxn modelId="{02BB1316-9DEE-4BFA-A92C-2D1F86D1C021}" type="presParOf" srcId="{BC065DD6-B9A2-43B3-A87B-B57AE961D4C4}" destId="{EFC5AEC9-00DF-4958-90DA-17EB38DA4956}" srcOrd="0" destOrd="0" presId="urn:microsoft.com/office/officeart/2005/8/layout/hierarchy4"/>
    <dgm:cxn modelId="{96AB796B-2400-40BF-B491-F9546354EE8B}"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2" qsCatId="simple" csTypeId="urn:microsoft.com/office/officeart/2005/8/colors/colorful5" csCatId="colorful" phldr="1"/>
      <dgm:spPr/>
      <dgm:t>
        <a:bodyPr/>
        <a:lstStyle/>
        <a:p>
          <a:endParaRPr lang="nl-NL"/>
        </a:p>
      </dgm:t>
    </dgm:pt>
    <dgm:pt modelId="{B5C98A1F-AE43-4E37-9C49-B42CDF0DCAAA}">
      <dgm:prSet phldrT="[Tekst]"/>
      <dgm:spPr>
        <a:solidFill>
          <a:srgbClr val="F47634">
            <a:alpha val="48000"/>
          </a:srgbClr>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alpha val="52000"/>
          </a:srgbClr>
        </a:solidFill>
        <a:ln>
          <a:solidFill>
            <a:srgbClr val="7AC244"/>
          </a:solid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alpha val="52000"/>
          </a:srgbClr>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solidFill>
        <a:ln>
          <a:solidFill>
            <a:srgbClr val="7AC244"/>
          </a:solid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alpha val="45000"/>
          </a:srgbClr>
        </a:solidFill>
        <a:ln>
          <a:solidFill>
            <a:srgbClr val="616163"/>
          </a:solid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alpha val="48000"/>
          </a:srgbClr>
        </a:solidFill>
        <a:ln>
          <a:solidFill>
            <a:srgbClr val="F47634"/>
          </a:solid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alpha val="52000"/>
          </a:srgbClr>
        </a:solidFill>
        <a:ln>
          <a:solidFill>
            <a:srgbClr val="7AC244"/>
          </a:solid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solidFill>
        <a:ln>
          <a:solidFill>
            <a:srgbClr val="7AC244"/>
          </a:solid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AEAE2303-90A6-4F2A-8D17-B17ED6BEE137}" type="presOf" srcId="{6E633D77-A10A-4E0C-9A86-FB82B473BF39}" destId="{A62686D0-5E8D-4B61-B33B-41B730256849}" srcOrd="0" destOrd="0" presId="urn:microsoft.com/office/officeart/2005/8/layout/hierarchy4"/>
    <dgm:cxn modelId="{5835CC11-6150-4309-9D65-DA550E35E33A}" type="presOf" srcId="{B477D7BB-98D6-40F5-82EC-F3C06AB14BA0}" destId="{FD83DA77-9CC0-4FA0-ABBB-6B672401711B}"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19917927-1B90-44A6-A03C-58125F428E82}" type="presOf" srcId="{E870F3CA-0FE3-446E-B8B9-6B8C88A68CBD}" destId="{F7A059E5-D30A-4837-A7DE-7F5CBA94BC9A}" srcOrd="0" destOrd="0" presId="urn:microsoft.com/office/officeart/2005/8/layout/hierarchy4"/>
    <dgm:cxn modelId="{6DE71B3A-FF38-40F2-850E-85F97341C05B}" type="presOf" srcId="{A9BB43DD-72F7-4F5A-BD4D-3736135F70C0}" destId="{BF531D6A-E8F6-45D5-8EA6-350607CAE59E}"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9E68E356-37CC-46C7-A263-9AAD021BCC87}" type="presOf" srcId="{49127282-F836-4381-9810-0C33EA648E4B}" destId="{08CF9F38-50A8-4778-829E-405BFCD639A1}" srcOrd="0" destOrd="0" presId="urn:microsoft.com/office/officeart/2005/8/layout/hierarchy4"/>
    <dgm:cxn modelId="{802E1A81-3C09-4ADD-8720-81A5494D9692}" type="presOf" srcId="{B3B5F69E-F9E4-470C-9F28-AFEEA140E5D0}" destId="{1875291A-09F7-4435-8E53-3634B464C717}"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F8CB36AE-A117-4D35-838D-BA75FC2BAB49}" type="presOf" srcId="{FD5189DA-8CCD-4CFC-831E-76EED4D9BB18}" destId="{0251E07F-231A-41E1-86BE-6117AE89CA77}" srcOrd="0" destOrd="0" presId="urn:microsoft.com/office/officeart/2005/8/layout/hierarchy4"/>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6CA206C5-88CC-4CF5-A702-988850F8A389}" type="presOf" srcId="{E435E579-C16D-4A5E-A275-02B36CCB0C7C}" destId="{4539AF93-2E1B-4997-833C-C1CA366B362C}" srcOrd="0" destOrd="0" presId="urn:microsoft.com/office/officeart/2005/8/layout/hierarchy4"/>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1A6A6FD7-B175-43BB-8C77-D769EE7E0429}" type="presOf" srcId="{879A6E46-116D-4437-93FD-167755E5C5F2}" destId="{EFC5AEC9-00DF-4958-90DA-17EB38DA4956}" srcOrd="0" destOrd="0" presId="urn:microsoft.com/office/officeart/2005/8/layout/hierarchy4"/>
    <dgm:cxn modelId="{F10BF6E7-D85C-4C21-B655-94CDFEEA7C42}" type="presOf" srcId="{B5C98A1F-AE43-4E37-9C49-B42CDF0DCAAA}" destId="{0836819D-3998-488E-BC9A-B17190AB2D20}" srcOrd="0" destOrd="0" presId="urn:microsoft.com/office/officeart/2005/8/layout/hierarchy4"/>
    <dgm:cxn modelId="{7F0AACA3-A951-415E-B62F-4B868492671C}" type="presParOf" srcId="{F7A059E5-D30A-4837-A7DE-7F5CBA94BC9A}" destId="{A84C79C5-5E17-4445-BFFA-86F326271804}" srcOrd="0" destOrd="0" presId="urn:microsoft.com/office/officeart/2005/8/layout/hierarchy4"/>
    <dgm:cxn modelId="{BA7B770C-369E-4ACC-9F0C-568DB473BCAD}" type="presParOf" srcId="{A84C79C5-5E17-4445-BFFA-86F326271804}" destId="{1875291A-09F7-4435-8E53-3634B464C717}" srcOrd="0" destOrd="0" presId="urn:microsoft.com/office/officeart/2005/8/layout/hierarchy4"/>
    <dgm:cxn modelId="{B54E89F5-1336-4EAF-BB20-E8292D76EDAB}" type="presParOf" srcId="{A84C79C5-5E17-4445-BFFA-86F326271804}" destId="{5F6E1078-47C4-4FCF-BDAB-69FAB03B259F}" srcOrd="1" destOrd="0" presId="urn:microsoft.com/office/officeart/2005/8/layout/hierarchy4"/>
    <dgm:cxn modelId="{6C2C9B38-0A64-48F5-8159-F29ECF182AD7}" type="presParOf" srcId="{A84C79C5-5E17-4445-BFFA-86F326271804}" destId="{6E5AE19E-A825-4D57-954C-66B340A17253}" srcOrd="2" destOrd="0" presId="urn:microsoft.com/office/officeart/2005/8/layout/hierarchy4"/>
    <dgm:cxn modelId="{56E57BB0-9B0F-4DB5-85E5-3DB0A0FC01F5}" type="presParOf" srcId="{6E5AE19E-A825-4D57-954C-66B340A17253}" destId="{E2E14F7D-9BAD-4BA2-AE4A-041CB488C099}" srcOrd="0" destOrd="0" presId="urn:microsoft.com/office/officeart/2005/8/layout/hierarchy4"/>
    <dgm:cxn modelId="{F5261160-6032-4512-9C69-858BE07CA441}" type="presParOf" srcId="{E2E14F7D-9BAD-4BA2-AE4A-041CB488C099}" destId="{BF531D6A-E8F6-45D5-8EA6-350607CAE59E}" srcOrd="0" destOrd="0" presId="urn:microsoft.com/office/officeart/2005/8/layout/hierarchy4"/>
    <dgm:cxn modelId="{274C7EA3-BB7B-480E-B8EC-4B58F177862B}" type="presParOf" srcId="{E2E14F7D-9BAD-4BA2-AE4A-041CB488C099}" destId="{7B509B78-5C04-4755-A761-8A9A81A3940F}" srcOrd="1" destOrd="0" presId="urn:microsoft.com/office/officeart/2005/8/layout/hierarchy4"/>
    <dgm:cxn modelId="{A97E13F0-D35F-4010-853C-1EDC6D088016}" type="presParOf" srcId="{E2E14F7D-9BAD-4BA2-AE4A-041CB488C099}" destId="{A2EA81B2-68BE-4986-A192-15A86387899F}" srcOrd="2" destOrd="0" presId="urn:microsoft.com/office/officeart/2005/8/layout/hierarchy4"/>
    <dgm:cxn modelId="{EB74D861-8A1E-4DD4-91FA-13A359DB660B}" type="presParOf" srcId="{A2EA81B2-68BE-4986-A192-15A86387899F}" destId="{DF681D7F-76DB-46F7-BF75-652A94B9D1F1}" srcOrd="0" destOrd="0" presId="urn:microsoft.com/office/officeart/2005/8/layout/hierarchy4"/>
    <dgm:cxn modelId="{D0FC650F-0666-40F3-96C0-5532914710C0}" type="presParOf" srcId="{DF681D7F-76DB-46F7-BF75-652A94B9D1F1}" destId="{FD83DA77-9CC0-4FA0-ABBB-6B672401711B}" srcOrd="0" destOrd="0" presId="urn:microsoft.com/office/officeart/2005/8/layout/hierarchy4"/>
    <dgm:cxn modelId="{DDEF9452-4CEA-44E1-B5BD-1A746BFAFFDE}" type="presParOf" srcId="{DF681D7F-76DB-46F7-BF75-652A94B9D1F1}" destId="{66E6C1C8-C41A-4CEE-B0CD-3F533F4ED623}" srcOrd="1" destOrd="0" presId="urn:microsoft.com/office/officeart/2005/8/layout/hierarchy4"/>
    <dgm:cxn modelId="{E87FACE8-237B-4DC6-A21E-1A7C24421957}" type="presParOf" srcId="{6E5AE19E-A825-4D57-954C-66B340A17253}" destId="{4156053D-78F2-405C-AFEB-0B05C15DBD85}" srcOrd="1" destOrd="0" presId="urn:microsoft.com/office/officeart/2005/8/layout/hierarchy4"/>
    <dgm:cxn modelId="{26593BBA-58E2-4E92-BF3C-9F2194056ED7}" type="presParOf" srcId="{6E5AE19E-A825-4D57-954C-66B340A17253}" destId="{DAEC8F7D-DCAB-417B-B2BD-0D6A75798BAA}" srcOrd="2" destOrd="0" presId="urn:microsoft.com/office/officeart/2005/8/layout/hierarchy4"/>
    <dgm:cxn modelId="{B43EFDC8-1C17-423E-AFC1-615DAEF0ECA0}" type="presParOf" srcId="{DAEC8F7D-DCAB-417B-B2BD-0D6A75798BAA}" destId="{0836819D-3998-488E-BC9A-B17190AB2D20}" srcOrd="0" destOrd="0" presId="urn:microsoft.com/office/officeart/2005/8/layout/hierarchy4"/>
    <dgm:cxn modelId="{19A4A112-6165-4B4E-A40E-8592F87D9DDA}" type="presParOf" srcId="{DAEC8F7D-DCAB-417B-B2BD-0D6A75798BAA}" destId="{FB08D9CD-F0AB-44A7-81B8-902F23E37ABE}" srcOrd="1" destOrd="0" presId="urn:microsoft.com/office/officeart/2005/8/layout/hierarchy4"/>
    <dgm:cxn modelId="{9B999925-B734-411F-87C9-BC07A642D874}" type="presParOf" srcId="{DAEC8F7D-DCAB-417B-B2BD-0D6A75798BAA}" destId="{01EA9027-FD7B-4FF2-AA21-3F93CE69B992}" srcOrd="2" destOrd="0" presId="urn:microsoft.com/office/officeart/2005/8/layout/hierarchy4"/>
    <dgm:cxn modelId="{B82CB12A-DFCF-45AC-B048-2E0C40558AA0}" type="presParOf" srcId="{01EA9027-FD7B-4FF2-AA21-3F93CE69B992}" destId="{D6F1F474-2843-4E0B-A04C-1246357F9C5B}" srcOrd="0" destOrd="0" presId="urn:microsoft.com/office/officeart/2005/8/layout/hierarchy4"/>
    <dgm:cxn modelId="{0DE9EA67-EFFF-4BB6-BFCE-7EDFD1142D43}" type="presParOf" srcId="{D6F1F474-2843-4E0B-A04C-1246357F9C5B}" destId="{A62686D0-5E8D-4B61-B33B-41B730256849}" srcOrd="0" destOrd="0" presId="urn:microsoft.com/office/officeart/2005/8/layout/hierarchy4"/>
    <dgm:cxn modelId="{A34EBD4C-AB7F-4448-9822-A2158680DAB5}" type="presParOf" srcId="{D6F1F474-2843-4E0B-A04C-1246357F9C5B}" destId="{846F3952-2FBF-4F90-8D37-423E47F3AD8F}" srcOrd="1" destOrd="0" presId="urn:microsoft.com/office/officeart/2005/8/layout/hierarchy4"/>
    <dgm:cxn modelId="{EBF48254-FBFC-44EA-8D7F-0AABAF9FC29E}" type="presParOf" srcId="{01EA9027-FD7B-4FF2-AA21-3F93CE69B992}" destId="{F4AD7640-D818-4671-A113-69A1F61FD2DA}" srcOrd="1" destOrd="0" presId="urn:microsoft.com/office/officeart/2005/8/layout/hierarchy4"/>
    <dgm:cxn modelId="{01ED29D7-1085-4BB9-8553-8A25B12E649E}" type="presParOf" srcId="{01EA9027-FD7B-4FF2-AA21-3F93CE69B992}" destId="{AE25C9F7-063D-41D7-8277-913A3C72206E}" srcOrd="2" destOrd="0" presId="urn:microsoft.com/office/officeart/2005/8/layout/hierarchy4"/>
    <dgm:cxn modelId="{81A6F04B-0A41-4B67-BF5F-DA5DF1683EC3}" type="presParOf" srcId="{AE25C9F7-063D-41D7-8277-913A3C72206E}" destId="{0251E07F-231A-41E1-86BE-6117AE89CA77}" srcOrd="0" destOrd="0" presId="urn:microsoft.com/office/officeart/2005/8/layout/hierarchy4"/>
    <dgm:cxn modelId="{046B0372-A524-4A92-AC71-043A0C2737FD}" type="presParOf" srcId="{AE25C9F7-063D-41D7-8277-913A3C72206E}" destId="{13D37BFD-3CAC-452D-8AB6-52A3BD8DA8D4}" srcOrd="1" destOrd="0" presId="urn:microsoft.com/office/officeart/2005/8/layout/hierarchy4"/>
    <dgm:cxn modelId="{CEF4E06C-6B16-41AF-B23E-23502A5AEB2F}" type="presParOf" srcId="{6E5AE19E-A825-4D57-954C-66B340A17253}" destId="{EF641322-EB02-48F2-B383-100CA965DD5E}" srcOrd="3" destOrd="0" presId="urn:microsoft.com/office/officeart/2005/8/layout/hierarchy4"/>
    <dgm:cxn modelId="{3273ABB3-9297-4DB1-ABDF-EC61CE2AFBDD}" type="presParOf" srcId="{6E5AE19E-A825-4D57-954C-66B340A17253}" destId="{EF323610-B4D0-4470-9CE2-40FA0E749D01}" srcOrd="4" destOrd="0" presId="urn:microsoft.com/office/officeart/2005/8/layout/hierarchy4"/>
    <dgm:cxn modelId="{499A5747-EE35-4335-B3E6-AD84A8E24EF2}" type="presParOf" srcId="{EF323610-B4D0-4470-9CE2-40FA0E749D01}" destId="{08CF9F38-50A8-4778-829E-405BFCD639A1}" srcOrd="0" destOrd="0" presId="urn:microsoft.com/office/officeart/2005/8/layout/hierarchy4"/>
    <dgm:cxn modelId="{8E204D49-A19B-40D8-9403-7676E08C98F9}" type="presParOf" srcId="{EF323610-B4D0-4470-9CE2-40FA0E749D01}" destId="{D5D04F7F-661F-40D1-A3F3-38A8E9E6CBDA}" srcOrd="1" destOrd="0" presId="urn:microsoft.com/office/officeart/2005/8/layout/hierarchy4"/>
    <dgm:cxn modelId="{286A745D-91C8-466E-96ED-D402DF7CD11E}" type="presParOf" srcId="{EF323610-B4D0-4470-9CE2-40FA0E749D01}" destId="{C41F887B-D019-4642-9860-871ED621CC62}" srcOrd="2" destOrd="0" presId="urn:microsoft.com/office/officeart/2005/8/layout/hierarchy4"/>
    <dgm:cxn modelId="{3F105327-B942-4E3B-8F59-6B3CF4184321}" type="presParOf" srcId="{C41F887B-D019-4642-9860-871ED621CC62}" destId="{42E68E82-864A-47F1-87BD-A7D038420F34}" srcOrd="0" destOrd="0" presId="urn:microsoft.com/office/officeart/2005/8/layout/hierarchy4"/>
    <dgm:cxn modelId="{CCDD8206-EC49-44F0-B505-1A77F34E34BF}" type="presParOf" srcId="{42E68E82-864A-47F1-87BD-A7D038420F34}" destId="{4539AF93-2E1B-4997-833C-C1CA366B362C}" srcOrd="0" destOrd="0" presId="urn:microsoft.com/office/officeart/2005/8/layout/hierarchy4"/>
    <dgm:cxn modelId="{805A41B1-A20B-48FB-86B4-9600EC58C205}" type="presParOf" srcId="{42E68E82-864A-47F1-87BD-A7D038420F34}" destId="{4A41F927-37BE-4B2F-A4B6-6572F75860C4}" srcOrd="1" destOrd="0" presId="urn:microsoft.com/office/officeart/2005/8/layout/hierarchy4"/>
    <dgm:cxn modelId="{6178F5C8-1386-482A-9E3A-A47FCB08DDE7}" type="presParOf" srcId="{C41F887B-D019-4642-9860-871ED621CC62}" destId="{DAA793A0-5B50-4C72-8013-2C8372A9FB53}" srcOrd="1" destOrd="0" presId="urn:microsoft.com/office/officeart/2005/8/layout/hierarchy4"/>
    <dgm:cxn modelId="{33827D5B-3FA0-4294-8D0C-70706261F8D2}" type="presParOf" srcId="{C41F887B-D019-4642-9860-871ED621CC62}" destId="{BC065DD6-B9A2-43B3-A87B-B57AE961D4C4}" srcOrd="2" destOrd="0" presId="urn:microsoft.com/office/officeart/2005/8/layout/hierarchy4"/>
    <dgm:cxn modelId="{E489D7F4-6E8C-472C-A8E3-2FD20B8CB80A}" type="presParOf" srcId="{BC065DD6-B9A2-43B3-A87B-B57AE961D4C4}" destId="{EFC5AEC9-00DF-4958-90DA-17EB38DA4956}" srcOrd="0" destOrd="0" presId="urn:microsoft.com/office/officeart/2005/8/layout/hierarchy4"/>
    <dgm:cxn modelId="{F1FB764D-9228-42AD-A2EC-5E6DBA866869}"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3" qsCatId="simple" csTypeId="urn:microsoft.com/office/officeart/2005/8/colors/colorful5" csCatId="colorful" phldr="1"/>
      <dgm:spPr/>
      <dgm:t>
        <a:bodyPr/>
        <a:lstStyle/>
        <a:p>
          <a:endParaRPr lang="nl-NL"/>
        </a:p>
      </dgm:t>
    </dgm:pt>
    <dgm:pt modelId="{B5C98A1F-AE43-4E37-9C49-B42CDF0DCAAA}">
      <dgm:prSet phldrT="[Tekst]"/>
      <dgm:spPr>
        <a:solidFill>
          <a:srgbClr val="F47634">
            <a:alpha val="48000"/>
          </a:srgbClr>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alpha val="52000"/>
          </a:srgbClr>
        </a:solidFill>
        <a:ln>
          <a:solidFill>
            <a:srgbClr val="7AC244"/>
          </a:solid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alpha val="52000"/>
          </a:srgbClr>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alpha val="47000"/>
          </a:srgbClr>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solidFill>
        <a:ln>
          <a:solidFill>
            <a:srgbClr val="7AC244"/>
          </a:solid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alpha val="45000"/>
          </a:srgbClr>
        </a:solidFill>
        <a:ln>
          <a:solidFill>
            <a:srgbClr val="616163"/>
          </a:solid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alpha val="48000"/>
          </a:srgbClr>
        </a:solidFill>
        <a:ln>
          <a:solidFill>
            <a:srgbClr val="F47634"/>
          </a:solid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alpha val="52000"/>
          </a:srgbClr>
        </a:solidFill>
        <a:ln>
          <a:solidFill>
            <a:srgbClr val="7AC244"/>
          </a:solid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alpha val="49000"/>
          </a:srgbClr>
        </a:solidFill>
        <a:ln>
          <a:solidFill>
            <a:srgbClr val="7AC244"/>
          </a:solid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D7468F16-1777-4A37-BE38-E799CC870431}" type="presOf" srcId="{B3B5F69E-F9E4-470C-9F28-AFEEA140E5D0}" destId="{1875291A-09F7-4435-8E53-3634B464C717}"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C95E8F28-0141-4004-919D-F7A6B6C49983}" type="presOf" srcId="{E870F3CA-0FE3-446E-B8B9-6B8C88A68CBD}" destId="{F7A059E5-D30A-4837-A7DE-7F5CBA94BC9A}" srcOrd="0" destOrd="0" presId="urn:microsoft.com/office/officeart/2005/8/layout/hierarchy4"/>
    <dgm:cxn modelId="{B94C0F66-7529-4A02-B18A-4E84273C5D14}" type="presOf" srcId="{E435E579-C16D-4A5E-A275-02B36CCB0C7C}" destId="{4539AF93-2E1B-4997-833C-C1CA366B362C}" srcOrd="0" destOrd="0" presId="urn:microsoft.com/office/officeart/2005/8/layout/hierarchy4"/>
    <dgm:cxn modelId="{4C3A1B47-C64B-40F8-9316-DCBBD7E29697}" type="presOf" srcId="{B5C98A1F-AE43-4E37-9C49-B42CDF0DCAAA}" destId="{0836819D-3998-488E-BC9A-B17190AB2D20}" srcOrd="0" destOrd="0" presId="urn:microsoft.com/office/officeart/2005/8/layout/hierarchy4"/>
    <dgm:cxn modelId="{FAC3C968-3E33-4CB0-ACDA-7BED1904B8E4}" type="presOf" srcId="{A9BB43DD-72F7-4F5A-BD4D-3736135F70C0}" destId="{BF531D6A-E8F6-45D5-8EA6-350607CAE59E}" srcOrd="0" destOrd="0" presId="urn:microsoft.com/office/officeart/2005/8/layout/hierarchy4"/>
    <dgm:cxn modelId="{4305CE48-C099-4870-9E5B-E6C186B7976B}" type="presOf" srcId="{879A6E46-116D-4437-93FD-167755E5C5F2}" destId="{EFC5AEC9-00DF-4958-90DA-17EB38DA4956}"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ED4D266A-D21C-4FB8-ABE8-9D2FBE4F623B}" type="presOf" srcId="{B477D7BB-98D6-40F5-82EC-F3C06AB14BA0}" destId="{FD83DA77-9CC0-4FA0-ABBB-6B672401711B}" srcOrd="0" destOrd="0" presId="urn:microsoft.com/office/officeart/2005/8/layout/hierarchy4"/>
    <dgm:cxn modelId="{4852FF4C-5690-4400-983B-A9A0E9271AF9}" srcId="{B3B5F69E-F9E4-470C-9F28-AFEEA140E5D0}" destId="{49127282-F836-4381-9810-0C33EA648E4B}" srcOrd="2" destOrd="0" parTransId="{5B5285CA-819E-4808-B9E4-ECBDE29BF2AB}" sibTransId="{F07E1B83-C71D-4375-AFBE-3FBA614235EB}"/>
    <dgm:cxn modelId="{52D4A77A-E0D2-4D7B-A14D-632D003410E2}" type="presOf" srcId="{6E633D77-A10A-4E0C-9A86-FB82B473BF39}" destId="{A62686D0-5E8D-4B61-B33B-41B730256849}" srcOrd="0" destOrd="0" presId="urn:microsoft.com/office/officeart/2005/8/layout/hierarchy4"/>
    <dgm:cxn modelId="{FE38A17F-E79A-4F1F-87C8-18C7DB90478C}" type="presOf" srcId="{FD5189DA-8CCD-4CFC-831E-76EED4D9BB18}" destId="{0251E07F-231A-41E1-86BE-6117AE89CA77}"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7186EDE2-249D-4EF6-8BCE-E0030D4EAB2C}" type="presOf" srcId="{49127282-F836-4381-9810-0C33EA648E4B}" destId="{08CF9F38-50A8-4778-829E-405BFCD639A1}" srcOrd="0" destOrd="0" presId="urn:microsoft.com/office/officeart/2005/8/layout/hierarchy4"/>
    <dgm:cxn modelId="{15500102-50AA-45F7-BD31-D596E2F34A6E}" type="presParOf" srcId="{F7A059E5-D30A-4837-A7DE-7F5CBA94BC9A}" destId="{A84C79C5-5E17-4445-BFFA-86F326271804}" srcOrd="0" destOrd="0" presId="urn:microsoft.com/office/officeart/2005/8/layout/hierarchy4"/>
    <dgm:cxn modelId="{5957D74B-9155-4D74-98BE-68FB5D0E6421}" type="presParOf" srcId="{A84C79C5-5E17-4445-BFFA-86F326271804}" destId="{1875291A-09F7-4435-8E53-3634B464C717}" srcOrd="0" destOrd="0" presId="urn:microsoft.com/office/officeart/2005/8/layout/hierarchy4"/>
    <dgm:cxn modelId="{1AC954B4-A6CF-41BC-9912-C248FB11A7D0}" type="presParOf" srcId="{A84C79C5-5E17-4445-BFFA-86F326271804}" destId="{5F6E1078-47C4-4FCF-BDAB-69FAB03B259F}" srcOrd="1" destOrd="0" presId="urn:microsoft.com/office/officeart/2005/8/layout/hierarchy4"/>
    <dgm:cxn modelId="{38CE17C9-DE6D-4D9D-BE32-82CFE3810792}" type="presParOf" srcId="{A84C79C5-5E17-4445-BFFA-86F326271804}" destId="{6E5AE19E-A825-4D57-954C-66B340A17253}" srcOrd="2" destOrd="0" presId="urn:microsoft.com/office/officeart/2005/8/layout/hierarchy4"/>
    <dgm:cxn modelId="{6489C1EF-2AFC-45EE-B76D-349A997B214F}" type="presParOf" srcId="{6E5AE19E-A825-4D57-954C-66B340A17253}" destId="{E2E14F7D-9BAD-4BA2-AE4A-041CB488C099}" srcOrd="0" destOrd="0" presId="urn:microsoft.com/office/officeart/2005/8/layout/hierarchy4"/>
    <dgm:cxn modelId="{46726708-0B85-4EFC-8964-59686C018456}" type="presParOf" srcId="{E2E14F7D-9BAD-4BA2-AE4A-041CB488C099}" destId="{BF531D6A-E8F6-45D5-8EA6-350607CAE59E}" srcOrd="0" destOrd="0" presId="urn:microsoft.com/office/officeart/2005/8/layout/hierarchy4"/>
    <dgm:cxn modelId="{A7FC8BEB-EF0D-4E3A-AEF7-4E0F5B88CBB2}" type="presParOf" srcId="{E2E14F7D-9BAD-4BA2-AE4A-041CB488C099}" destId="{7B509B78-5C04-4755-A761-8A9A81A3940F}" srcOrd="1" destOrd="0" presId="urn:microsoft.com/office/officeart/2005/8/layout/hierarchy4"/>
    <dgm:cxn modelId="{C9335DB6-1724-4658-99AE-6D9A1017875E}" type="presParOf" srcId="{E2E14F7D-9BAD-4BA2-AE4A-041CB488C099}" destId="{A2EA81B2-68BE-4986-A192-15A86387899F}" srcOrd="2" destOrd="0" presId="urn:microsoft.com/office/officeart/2005/8/layout/hierarchy4"/>
    <dgm:cxn modelId="{15567771-6691-4C94-8908-20D4FBBC75DF}" type="presParOf" srcId="{A2EA81B2-68BE-4986-A192-15A86387899F}" destId="{DF681D7F-76DB-46F7-BF75-652A94B9D1F1}" srcOrd="0" destOrd="0" presId="urn:microsoft.com/office/officeart/2005/8/layout/hierarchy4"/>
    <dgm:cxn modelId="{C7BDC509-B05D-4617-A374-8982FB355C92}" type="presParOf" srcId="{DF681D7F-76DB-46F7-BF75-652A94B9D1F1}" destId="{FD83DA77-9CC0-4FA0-ABBB-6B672401711B}" srcOrd="0" destOrd="0" presId="urn:microsoft.com/office/officeart/2005/8/layout/hierarchy4"/>
    <dgm:cxn modelId="{79245C79-542D-4EE1-B635-8D3E60749697}" type="presParOf" srcId="{DF681D7F-76DB-46F7-BF75-652A94B9D1F1}" destId="{66E6C1C8-C41A-4CEE-B0CD-3F533F4ED623}" srcOrd="1" destOrd="0" presId="urn:microsoft.com/office/officeart/2005/8/layout/hierarchy4"/>
    <dgm:cxn modelId="{B61BE7E8-6027-41D8-9E82-4664E0B1AB7C}" type="presParOf" srcId="{6E5AE19E-A825-4D57-954C-66B340A17253}" destId="{4156053D-78F2-405C-AFEB-0B05C15DBD85}" srcOrd="1" destOrd="0" presId="urn:microsoft.com/office/officeart/2005/8/layout/hierarchy4"/>
    <dgm:cxn modelId="{54D157B5-27D6-4586-AA82-0B96451C8A93}" type="presParOf" srcId="{6E5AE19E-A825-4D57-954C-66B340A17253}" destId="{DAEC8F7D-DCAB-417B-B2BD-0D6A75798BAA}" srcOrd="2" destOrd="0" presId="urn:microsoft.com/office/officeart/2005/8/layout/hierarchy4"/>
    <dgm:cxn modelId="{9CBD8DCD-20BA-4B70-9960-6F818785C95A}" type="presParOf" srcId="{DAEC8F7D-DCAB-417B-B2BD-0D6A75798BAA}" destId="{0836819D-3998-488E-BC9A-B17190AB2D20}" srcOrd="0" destOrd="0" presId="urn:microsoft.com/office/officeart/2005/8/layout/hierarchy4"/>
    <dgm:cxn modelId="{6881E994-F70A-439F-8ECA-A9032FE76423}" type="presParOf" srcId="{DAEC8F7D-DCAB-417B-B2BD-0D6A75798BAA}" destId="{FB08D9CD-F0AB-44A7-81B8-902F23E37ABE}" srcOrd="1" destOrd="0" presId="urn:microsoft.com/office/officeart/2005/8/layout/hierarchy4"/>
    <dgm:cxn modelId="{8585B27D-96CB-40B8-B2ED-34719BF2BFC5}" type="presParOf" srcId="{DAEC8F7D-DCAB-417B-B2BD-0D6A75798BAA}" destId="{01EA9027-FD7B-4FF2-AA21-3F93CE69B992}" srcOrd="2" destOrd="0" presId="urn:microsoft.com/office/officeart/2005/8/layout/hierarchy4"/>
    <dgm:cxn modelId="{DCCB8DA3-ECE8-4099-9646-E6FCA6EE69CF}" type="presParOf" srcId="{01EA9027-FD7B-4FF2-AA21-3F93CE69B992}" destId="{D6F1F474-2843-4E0B-A04C-1246357F9C5B}" srcOrd="0" destOrd="0" presId="urn:microsoft.com/office/officeart/2005/8/layout/hierarchy4"/>
    <dgm:cxn modelId="{A529B9E2-1679-4E4B-9C7C-0E87FA1B187C}" type="presParOf" srcId="{D6F1F474-2843-4E0B-A04C-1246357F9C5B}" destId="{A62686D0-5E8D-4B61-B33B-41B730256849}" srcOrd="0" destOrd="0" presId="urn:microsoft.com/office/officeart/2005/8/layout/hierarchy4"/>
    <dgm:cxn modelId="{48715B67-8DF9-428D-8BA9-3AF5A32F3A07}" type="presParOf" srcId="{D6F1F474-2843-4E0B-A04C-1246357F9C5B}" destId="{846F3952-2FBF-4F90-8D37-423E47F3AD8F}" srcOrd="1" destOrd="0" presId="urn:microsoft.com/office/officeart/2005/8/layout/hierarchy4"/>
    <dgm:cxn modelId="{BD5564DC-BD5D-41EC-8CD4-4CB91F28D3CB}" type="presParOf" srcId="{01EA9027-FD7B-4FF2-AA21-3F93CE69B992}" destId="{F4AD7640-D818-4671-A113-69A1F61FD2DA}" srcOrd="1" destOrd="0" presId="urn:microsoft.com/office/officeart/2005/8/layout/hierarchy4"/>
    <dgm:cxn modelId="{201C1BC5-E8BE-43E9-A65E-96158ED998E8}" type="presParOf" srcId="{01EA9027-FD7B-4FF2-AA21-3F93CE69B992}" destId="{AE25C9F7-063D-41D7-8277-913A3C72206E}" srcOrd="2" destOrd="0" presId="urn:microsoft.com/office/officeart/2005/8/layout/hierarchy4"/>
    <dgm:cxn modelId="{55DFBCCC-53A8-433A-AB7C-6BB375761228}" type="presParOf" srcId="{AE25C9F7-063D-41D7-8277-913A3C72206E}" destId="{0251E07F-231A-41E1-86BE-6117AE89CA77}" srcOrd="0" destOrd="0" presId="urn:microsoft.com/office/officeart/2005/8/layout/hierarchy4"/>
    <dgm:cxn modelId="{92215469-D13B-446B-88FC-7E6D422DB8D0}" type="presParOf" srcId="{AE25C9F7-063D-41D7-8277-913A3C72206E}" destId="{13D37BFD-3CAC-452D-8AB6-52A3BD8DA8D4}" srcOrd="1" destOrd="0" presId="urn:microsoft.com/office/officeart/2005/8/layout/hierarchy4"/>
    <dgm:cxn modelId="{79DCDA3A-50CB-4F1F-9DAC-ABCB004C61D1}" type="presParOf" srcId="{6E5AE19E-A825-4D57-954C-66B340A17253}" destId="{EF641322-EB02-48F2-B383-100CA965DD5E}" srcOrd="3" destOrd="0" presId="urn:microsoft.com/office/officeart/2005/8/layout/hierarchy4"/>
    <dgm:cxn modelId="{F1AC4382-FD20-4485-80B2-02AA82457598}" type="presParOf" srcId="{6E5AE19E-A825-4D57-954C-66B340A17253}" destId="{EF323610-B4D0-4470-9CE2-40FA0E749D01}" srcOrd="4" destOrd="0" presId="urn:microsoft.com/office/officeart/2005/8/layout/hierarchy4"/>
    <dgm:cxn modelId="{F1CA26A8-4765-4101-B943-44460D8545D5}" type="presParOf" srcId="{EF323610-B4D0-4470-9CE2-40FA0E749D01}" destId="{08CF9F38-50A8-4778-829E-405BFCD639A1}" srcOrd="0" destOrd="0" presId="urn:microsoft.com/office/officeart/2005/8/layout/hierarchy4"/>
    <dgm:cxn modelId="{FFED9870-70FC-4B3F-8393-2FAA9807DA7C}" type="presParOf" srcId="{EF323610-B4D0-4470-9CE2-40FA0E749D01}" destId="{D5D04F7F-661F-40D1-A3F3-38A8E9E6CBDA}" srcOrd="1" destOrd="0" presId="urn:microsoft.com/office/officeart/2005/8/layout/hierarchy4"/>
    <dgm:cxn modelId="{11867488-F8F7-4B8A-B777-2D4BFD076CFB}" type="presParOf" srcId="{EF323610-B4D0-4470-9CE2-40FA0E749D01}" destId="{C41F887B-D019-4642-9860-871ED621CC62}" srcOrd="2" destOrd="0" presId="urn:microsoft.com/office/officeart/2005/8/layout/hierarchy4"/>
    <dgm:cxn modelId="{34A7B962-BA3B-4E05-BBF9-FF350EEC66F2}" type="presParOf" srcId="{C41F887B-D019-4642-9860-871ED621CC62}" destId="{42E68E82-864A-47F1-87BD-A7D038420F34}" srcOrd="0" destOrd="0" presId="urn:microsoft.com/office/officeart/2005/8/layout/hierarchy4"/>
    <dgm:cxn modelId="{5852C093-A635-42D6-9B8B-54AA112D7407}" type="presParOf" srcId="{42E68E82-864A-47F1-87BD-A7D038420F34}" destId="{4539AF93-2E1B-4997-833C-C1CA366B362C}" srcOrd="0" destOrd="0" presId="urn:microsoft.com/office/officeart/2005/8/layout/hierarchy4"/>
    <dgm:cxn modelId="{59B59FB3-5834-4839-B655-ECD17D0B87C9}" type="presParOf" srcId="{42E68E82-864A-47F1-87BD-A7D038420F34}" destId="{4A41F927-37BE-4B2F-A4B6-6572F75860C4}" srcOrd="1" destOrd="0" presId="urn:microsoft.com/office/officeart/2005/8/layout/hierarchy4"/>
    <dgm:cxn modelId="{2464D5B4-303B-4A59-BB41-90737DF085BD}" type="presParOf" srcId="{C41F887B-D019-4642-9860-871ED621CC62}" destId="{DAA793A0-5B50-4C72-8013-2C8372A9FB53}" srcOrd="1" destOrd="0" presId="urn:microsoft.com/office/officeart/2005/8/layout/hierarchy4"/>
    <dgm:cxn modelId="{EC30D063-FF1E-4CF3-BAB1-695352D1262A}" type="presParOf" srcId="{C41F887B-D019-4642-9860-871ED621CC62}" destId="{BC065DD6-B9A2-43B3-A87B-B57AE961D4C4}" srcOrd="2" destOrd="0" presId="urn:microsoft.com/office/officeart/2005/8/layout/hierarchy4"/>
    <dgm:cxn modelId="{C9DCFC76-3B30-4287-8F3C-20729DB8119B}" type="presParOf" srcId="{BC065DD6-B9A2-43B3-A87B-B57AE961D4C4}" destId="{EFC5AEC9-00DF-4958-90DA-17EB38DA4956}" srcOrd="0" destOrd="0" presId="urn:microsoft.com/office/officeart/2005/8/layout/hierarchy4"/>
    <dgm:cxn modelId="{76D9EF9F-0FBC-4D34-B927-47123D4883CF}"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4" qsCatId="simple" csTypeId="urn:microsoft.com/office/officeart/2005/8/colors/colorful5" csCatId="colorful" phldr="1"/>
      <dgm:spPr/>
      <dgm:t>
        <a:bodyPr/>
        <a:lstStyle/>
        <a:p>
          <a:endParaRPr lang="nl-NL"/>
        </a:p>
      </dgm:t>
    </dgm:pt>
    <dgm:pt modelId="{B5C98A1F-AE43-4E37-9C49-B42CDF0DCAAA}">
      <dgm:prSet phldrT="[Tekst]"/>
      <dgm:spPr>
        <a:solidFill>
          <a:srgbClr val="F47634">
            <a:alpha val="48000"/>
          </a:srgbClr>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alpha val="52000"/>
          </a:srgbClr>
        </a:solidFill>
        <a:ln>
          <a:solidFill>
            <a:srgbClr val="7AC244"/>
          </a:solid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alpha val="52000"/>
          </a:srgbClr>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alpha val="47000"/>
          </a:srgbClr>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solidFill>
        <a:ln>
          <a:solidFill>
            <a:srgbClr val="7AC244"/>
          </a:solid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alpha val="45000"/>
          </a:srgbClr>
        </a:solidFill>
        <a:ln>
          <a:solidFill>
            <a:srgbClr val="616163"/>
          </a:solid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alpha val="48000"/>
          </a:srgbClr>
        </a:solidFill>
        <a:ln>
          <a:solidFill>
            <a:srgbClr val="F47634"/>
          </a:solid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alpha val="52000"/>
          </a:srgbClr>
        </a:solidFill>
        <a:ln>
          <a:solidFill>
            <a:srgbClr val="7AC244"/>
          </a:solid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alpha val="49000"/>
          </a:srgbClr>
        </a:solidFill>
        <a:ln>
          <a:solidFill>
            <a:srgbClr val="7AC244"/>
          </a:solid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29094907-8310-4C99-90E9-32B32AD0CB5A}" type="presOf" srcId="{B3B5F69E-F9E4-470C-9F28-AFEEA140E5D0}" destId="{1875291A-09F7-4435-8E53-3634B464C717}" srcOrd="0" destOrd="0" presId="urn:microsoft.com/office/officeart/2005/8/layout/hierarchy4"/>
    <dgm:cxn modelId="{7D04AE17-C457-40C8-B4B2-1216A49CEA90}" type="presOf" srcId="{49127282-F836-4381-9810-0C33EA648E4B}" destId="{08CF9F38-50A8-4778-829E-405BFCD639A1}"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D7A4E02F-D7DC-4AFB-979F-B91EDECB6FC9}" type="presOf" srcId="{E870F3CA-0FE3-446E-B8B9-6B8C88A68CBD}" destId="{F7A059E5-D30A-4837-A7DE-7F5CBA94BC9A}" srcOrd="0" destOrd="0" presId="urn:microsoft.com/office/officeart/2005/8/layout/hierarchy4"/>
    <dgm:cxn modelId="{E1254464-9684-4954-91CA-2094564BFC13}" type="presOf" srcId="{6E633D77-A10A-4E0C-9A86-FB82B473BF39}" destId="{A62686D0-5E8D-4B61-B33B-41B730256849}"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B467B66A-2910-41B6-A2A0-7F9FBF7DB019}" type="presOf" srcId="{FD5189DA-8CCD-4CFC-831E-76EED4D9BB18}" destId="{0251E07F-231A-41E1-86BE-6117AE89CA77}" srcOrd="0" destOrd="0" presId="urn:microsoft.com/office/officeart/2005/8/layout/hierarchy4"/>
    <dgm:cxn modelId="{4852FF4C-5690-4400-983B-A9A0E9271AF9}" srcId="{B3B5F69E-F9E4-470C-9F28-AFEEA140E5D0}" destId="{49127282-F836-4381-9810-0C33EA648E4B}" srcOrd="2" destOrd="0" parTransId="{5B5285CA-819E-4808-B9E4-ECBDE29BF2AB}" sibTransId="{F07E1B83-C71D-4375-AFBE-3FBA614235EB}"/>
    <dgm:cxn modelId="{79C07B7C-3EEB-4B92-9EF7-F0B0B88B32FA}" type="presOf" srcId="{E435E579-C16D-4A5E-A275-02B36CCB0C7C}" destId="{4539AF93-2E1B-4997-833C-C1CA366B362C}" srcOrd="0" destOrd="0" presId="urn:microsoft.com/office/officeart/2005/8/layout/hierarchy4"/>
    <dgm:cxn modelId="{56366C8B-E1A9-4F30-99A5-2FBF92A7993F}" type="presOf" srcId="{B477D7BB-98D6-40F5-82EC-F3C06AB14BA0}" destId="{FD83DA77-9CC0-4FA0-ABBB-6B672401711B}" srcOrd="0" destOrd="0" presId="urn:microsoft.com/office/officeart/2005/8/layout/hierarchy4"/>
    <dgm:cxn modelId="{D6504199-A354-49D4-8F1F-51EC9FD6762E}" type="presOf" srcId="{879A6E46-116D-4437-93FD-167755E5C5F2}" destId="{EFC5AEC9-00DF-4958-90DA-17EB38DA4956}"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217F5FF6-3A76-4572-B722-EA1DB3855ED8}" type="presOf" srcId="{A9BB43DD-72F7-4F5A-BD4D-3736135F70C0}" destId="{BF531D6A-E8F6-45D5-8EA6-350607CAE59E}" srcOrd="0" destOrd="0" presId="urn:microsoft.com/office/officeart/2005/8/layout/hierarchy4"/>
    <dgm:cxn modelId="{FCA902F8-4F12-4C64-8709-9C259FD6AC81}" type="presOf" srcId="{B5C98A1F-AE43-4E37-9C49-B42CDF0DCAAA}" destId="{0836819D-3998-488E-BC9A-B17190AB2D20}" srcOrd="0" destOrd="0" presId="urn:microsoft.com/office/officeart/2005/8/layout/hierarchy4"/>
    <dgm:cxn modelId="{437938A8-D7AE-4C51-BD74-A1113FFB5E2F}" type="presParOf" srcId="{F7A059E5-D30A-4837-A7DE-7F5CBA94BC9A}" destId="{A84C79C5-5E17-4445-BFFA-86F326271804}" srcOrd="0" destOrd="0" presId="urn:microsoft.com/office/officeart/2005/8/layout/hierarchy4"/>
    <dgm:cxn modelId="{22A7F55D-CB95-4B11-9344-D4CE8EF2D573}" type="presParOf" srcId="{A84C79C5-5E17-4445-BFFA-86F326271804}" destId="{1875291A-09F7-4435-8E53-3634B464C717}" srcOrd="0" destOrd="0" presId="urn:microsoft.com/office/officeart/2005/8/layout/hierarchy4"/>
    <dgm:cxn modelId="{B6B2DED4-6FD5-4BC0-9014-309A20103B64}" type="presParOf" srcId="{A84C79C5-5E17-4445-BFFA-86F326271804}" destId="{5F6E1078-47C4-4FCF-BDAB-69FAB03B259F}" srcOrd="1" destOrd="0" presId="urn:microsoft.com/office/officeart/2005/8/layout/hierarchy4"/>
    <dgm:cxn modelId="{28C72A56-FD60-48E1-959F-C9F4A07CCDBF}" type="presParOf" srcId="{A84C79C5-5E17-4445-BFFA-86F326271804}" destId="{6E5AE19E-A825-4D57-954C-66B340A17253}" srcOrd="2" destOrd="0" presId="urn:microsoft.com/office/officeart/2005/8/layout/hierarchy4"/>
    <dgm:cxn modelId="{73E1B029-19B8-44EC-8A08-3C00DA9C2B1D}" type="presParOf" srcId="{6E5AE19E-A825-4D57-954C-66B340A17253}" destId="{E2E14F7D-9BAD-4BA2-AE4A-041CB488C099}" srcOrd="0" destOrd="0" presId="urn:microsoft.com/office/officeart/2005/8/layout/hierarchy4"/>
    <dgm:cxn modelId="{C2612FF5-5A03-4F81-805D-7CA255725633}" type="presParOf" srcId="{E2E14F7D-9BAD-4BA2-AE4A-041CB488C099}" destId="{BF531D6A-E8F6-45D5-8EA6-350607CAE59E}" srcOrd="0" destOrd="0" presId="urn:microsoft.com/office/officeart/2005/8/layout/hierarchy4"/>
    <dgm:cxn modelId="{9447D5D6-FD2D-4735-AA99-5767DCAD091A}" type="presParOf" srcId="{E2E14F7D-9BAD-4BA2-AE4A-041CB488C099}" destId="{7B509B78-5C04-4755-A761-8A9A81A3940F}" srcOrd="1" destOrd="0" presId="urn:microsoft.com/office/officeart/2005/8/layout/hierarchy4"/>
    <dgm:cxn modelId="{03E77F59-1F7D-4AED-8C33-4A98E63E3ABE}" type="presParOf" srcId="{E2E14F7D-9BAD-4BA2-AE4A-041CB488C099}" destId="{A2EA81B2-68BE-4986-A192-15A86387899F}" srcOrd="2" destOrd="0" presId="urn:microsoft.com/office/officeart/2005/8/layout/hierarchy4"/>
    <dgm:cxn modelId="{76819CD6-33F5-4E97-8AB5-81F2EEF3EE3B}" type="presParOf" srcId="{A2EA81B2-68BE-4986-A192-15A86387899F}" destId="{DF681D7F-76DB-46F7-BF75-652A94B9D1F1}" srcOrd="0" destOrd="0" presId="urn:microsoft.com/office/officeart/2005/8/layout/hierarchy4"/>
    <dgm:cxn modelId="{E8D2CEC9-0262-49AA-A41B-4329BD634950}" type="presParOf" srcId="{DF681D7F-76DB-46F7-BF75-652A94B9D1F1}" destId="{FD83DA77-9CC0-4FA0-ABBB-6B672401711B}" srcOrd="0" destOrd="0" presId="urn:microsoft.com/office/officeart/2005/8/layout/hierarchy4"/>
    <dgm:cxn modelId="{5BEA8B0A-EDEF-4D99-8384-4C1331907EE4}" type="presParOf" srcId="{DF681D7F-76DB-46F7-BF75-652A94B9D1F1}" destId="{66E6C1C8-C41A-4CEE-B0CD-3F533F4ED623}" srcOrd="1" destOrd="0" presId="urn:microsoft.com/office/officeart/2005/8/layout/hierarchy4"/>
    <dgm:cxn modelId="{44783D7D-1942-4BFC-AC2B-25D14CAE0BE4}" type="presParOf" srcId="{6E5AE19E-A825-4D57-954C-66B340A17253}" destId="{4156053D-78F2-405C-AFEB-0B05C15DBD85}" srcOrd="1" destOrd="0" presId="urn:microsoft.com/office/officeart/2005/8/layout/hierarchy4"/>
    <dgm:cxn modelId="{32C17311-753A-40EB-BAA8-2321F9546AB4}" type="presParOf" srcId="{6E5AE19E-A825-4D57-954C-66B340A17253}" destId="{DAEC8F7D-DCAB-417B-B2BD-0D6A75798BAA}" srcOrd="2" destOrd="0" presId="urn:microsoft.com/office/officeart/2005/8/layout/hierarchy4"/>
    <dgm:cxn modelId="{1E3B9537-7B88-46EE-AC9F-698E2E948308}" type="presParOf" srcId="{DAEC8F7D-DCAB-417B-B2BD-0D6A75798BAA}" destId="{0836819D-3998-488E-BC9A-B17190AB2D20}" srcOrd="0" destOrd="0" presId="urn:microsoft.com/office/officeart/2005/8/layout/hierarchy4"/>
    <dgm:cxn modelId="{54BD8240-0A98-4CD3-8120-C1C26E3014DB}" type="presParOf" srcId="{DAEC8F7D-DCAB-417B-B2BD-0D6A75798BAA}" destId="{FB08D9CD-F0AB-44A7-81B8-902F23E37ABE}" srcOrd="1" destOrd="0" presId="urn:microsoft.com/office/officeart/2005/8/layout/hierarchy4"/>
    <dgm:cxn modelId="{3E23749A-B6D3-477E-ACE2-7360D2126E77}" type="presParOf" srcId="{DAEC8F7D-DCAB-417B-B2BD-0D6A75798BAA}" destId="{01EA9027-FD7B-4FF2-AA21-3F93CE69B992}" srcOrd="2" destOrd="0" presId="urn:microsoft.com/office/officeart/2005/8/layout/hierarchy4"/>
    <dgm:cxn modelId="{61D5F800-169D-4C4E-8065-F4183915F753}" type="presParOf" srcId="{01EA9027-FD7B-4FF2-AA21-3F93CE69B992}" destId="{D6F1F474-2843-4E0B-A04C-1246357F9C5B}" srcOrd="0" destOrd="0" presId="urn:microsoft.com/office/officeart/2005/8/layout/hierarchy4"/>
    <dgm:cxn modelId="{B6669297-67C8-4C78-B97C-BC13BAE57E12}" type="presParOf" srcId="{D6F1F474-2843-4E0B-A04C-1246357F9C5B}" destId="{A62686D0-5E8D-4B61-B33B-41B730256849}" srcOrd="0" destOrd="0" presId="urn:microsoft.com/office/officeart/2005/8/layout/hierarchy4"/>
    <dgm:cxn modelId="{6CB69756-FF65-4216-AA24-4FC669136A98}" type="presParOf" srcId="{D6F1F474-2843-4E0B-A04C-1246357F9C5B}" destId="{846F3952-2FBF-4F90-8D37-423E47F3AD8F}" srcOrd="1" destOrd="0" presId="urn:microsoft.com/office/officeart/2005/8/layout/hierarchy4"/>
    <dgm:cxn modelId="{9BBB26B3-88FD-4013-BC3C-42927C11F368}" type="presParOf" srcId="{01EA9027-FD7B-4FF2-AA21-3F93CE69B992}" destId="{F4AD7640-D818-4671-A113-69A1F61FD2DA}" srcOrd="1" destOrd="0" presId="urn:microsoft.com/office/officeart/2005/8/layout/hierarchy4"/>
    <dgm:cxn modelId="{D9F48C50-11A0-48C1-8AE4-1C7AB6C3F8BA}" type="presParOf" srcId="{01EA9027-FD7B-4FF2-AA21-3F93CE69B992}" destId="{AE25C9F7-063D-41D7-8277-913A3C72206E}" srcOrd="2" destOrd="0" presId="urn:microsoft.com/office/officeart/2005/8/layout/hierarchy4"/>
    <dgm:cxn modelId="{EDB7C731-F8CF-4D13-A756-D29AAEB2CFAB}" type="presParOf" srcId="{AE25C9F7-063D-41D7-8277-913A3C72206E}" destId="{0251E07F-231A-41E1-86BE-6117AE89CA77}" srcOrd="0" destOrd="0" presId="urn:microsoft.com/office/officeart/2005/8/layout/hierarchy4"/>
    <dgm:cxn modelId="{3AAB5731-4ADC-4668-9F04-CFC181A8988A}" type="presParOf" srcId="{AE25C9F7-063D-41D7-8277-913A3C72206E}" destId="{13D37BFD-3CAC-452D-8AB6-52A3BD8DA8D4}" srcOrd="1" destOrd="0" presId="urn:microsoft.com/office/officeart/2005/8/layout/hierarchy4"/>
    <dgm:cxn modelId="{1EAAA3FB-ED86-4555-990C-D4AAA618B22C}" type="presParOf" srcId="{6E5AE19E-A825-4D57-954C-66B340A17253}" destId="{EF641322-EB02-48F2-B383-100CA965DD5E}" srcOrd="3" destOrd="0" presId="urn:microsoft.com/office/officeart/2005/8/layout/hierarchy4"/>
    <dgm:cxn modelId="{C680BA47-883C-425C-B67E-B7BA32B7E084}" type="presParOf" srcId="{6E5AE19E-A825-4D57-954C-66B340A17253}" destId="{EF323610-B4D0-4470-9CE2-40FA0E749D01}" srcOrd="4" destOrd="0" presId="urn:microsoft.com/office/officeart/2005/8/layout/hierarchy4"/>
    <dgm:cxn modelId="{8C1B08E6-D047-47D3-B4A1-E82873290039}" type="presParOf" srcId="{EF323610-B4D0-4470-9CE2-40FA0E749D01}" destId="{08CF9F38-50A8-4778-829E-405BFCD639A1}" srcOrd="0" destOrd="0" presId="urn:microsoft.com/office/officeart/2005/8/layout/hierarchy4"/>
    <dgm:cxn modelId="{7B644219-0E94-4819-A242-BEFE734AB91F}" type="presParOf" srcId="{EF323610-B4D0-4470-9CE2-40FA0E749D01}" destId="{D5D04F7F-661F-40D1-A3F3-38A8E9E6CBDA}" srcOrd="1" destOrd="0" presId="urn:microsoft.com/office/officeart/2005/8/layout/hierarchy4"/>
    <dgm:cxn modelId="{DF7F2A28-3E37-4711-B124-4CDBBD84ADFF}" type="presParOf" srcId="{EF323610-B4D0-4470-9CE2-40FA0E749D01}" destId="{C41F887B-D019-4642-9860-871ED621CC62}" srcOrd="2" destOrd="0" presId="urn:microsoft.com/office/officeart/2005/8/layout/hierarchy4"/>
    <dgm:cxn modelId="{6BCF9158-19EF-416B-A2F5-E8C5D440AC74}" type="presParOf" srcId="{C41F887B-D019-4642-9860-871ED621CC62}" destId="{42E68E82-864A-47F1-87BD-A7D038420F34}" srcOrd="0" destOrd="0" presId="urn:microsoft.com/office/officeart/2005/8/layout/hierarchy4"/>
    <dgm:cxn modelId="{5C81206E-4255-4D01-B6DA-B054258486E1}" type="presParOf" srcId="{42E68E82-864A-47F1-87BD-A7D038420F34}" destId="{4539AF93-2E1B-4997-833C-C1CA366B362C}" srcOrd="0" destOrd="0" presId="urn:microsoft.com/office/officeart/2005/8/layout/hierarchy4"/>
    <dgm:cxn modelId="{42B71E80-2AA2-4350-BAE7-5260478B2285}" type="presParOf" srcId="{42E68E82-864A-47F1-87BD-A7D038420F34}" destId="{4A41F927-37BE-4B2F-A4B6-6572F75860C4}" srcOrd="1" destOrd="0" presId="urn:microsoft.com/office/officeart/2005/8/layout/hierarchy4"/>
    <dgm:cxn modelId="{F6B05F02-F5D3-47A7-98C8-02E6A79565FC}" type="presParOf" srcId="{C41F887B-D019-4642-9860-871ED621CC62}" destId="{DAA793A0-5B50-4C72-8013-2C8372A9FB53}" srcOrd="1" destOrd="0" presId="urn:microsoft.com/office/officeart/2005/8/layout/hierarchy4"/>
    <dgm:cxn modelId="{5A84FC14-F86C-4BD8-A5FE-4C1D882853A5}" type="presParOf" srcId="{C41F887B-D019-4642-9860-871ED621CC62}" destId="{BC065DD6-B9A2-43B3-A87B-B57AE961D4C4}" srcOrd="2" destOrd="0" presId="urn:microsoft.com/office/officeart/2005/8/layout/hierarchy4"/>
    <dgm:cxn modelId="{BC49F706-94D8-4165-B8F3-6A516BD54CAB}" type="presParOf" srcId="{BC065DD6-B9A2-43B3-A87B-B57AE961D4C4}" destId="{EFC5AEC9-00DF-4958-90DA-17EB38DA4956}" srcOrd="0" destOrd="0" presId="urn:microsoft.com/office/officeart/2005/8/layout/hierarchy4"/>
    <dgm:cxn modelId="{469F667F-6C25-4C2C-8B57-845E0B8CEF53}"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5" qsCatId="simple" csTypeId="urn:microsoft.com/office/officeart/2005/8/colors/colorful5" csCatId="colorful" phldr="1"/>
      <dgm:spPr/>
      <dgm:t>
        <a:bodyPr/>
        <a:lstStyle/>
        <a:p>
          <a:endParaRPr lang="nl-NL"/>
        </a:p>
      </dgm:t>
    </dgm:pt>
    <dgm:pt modelId="{B5C98A1F-AE43-4E37-9C49-B42CDF0DCAAA}">
      <dgm:prSet phldrT="[Tekst]"/>
      <dgm:spPr>
        <a:solidFill>
          <a:srgbClr val="F47634">
            <a:alpha val="48000"/>
          </a:srgbClr>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alpha val="52000"/>
          </a:srgbClr>
        </a:solidFill>
        <a:ln>
          <a:solidFill>
            <a:srgbClr val="7AC244"/>
          </a:solid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alpha val="52000"/>
          </a:srgbClr>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solidFill>
        <a:ln>
          <a:solidFill>
            <a:srgbClr val="7AC244"/>
          </a:solid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alpha val="45000"/>
          </a:srgbClr>
        </a:solidFill>
        <a:ln>
          <a:solidFill>
            <a:srgbClr val="616163"/>
          </a:solid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alpha val="48000"/>
          </a:srgbClr>
        </a:solidFill>
        <a:ln>
          <a:solidFill>
            <a:srgbClr val="F47634"/>
          </a:solid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alpha val="52000"/>
          </a:srgbClr>
        </a:solidFill>
        <a:ln>
          <a:solidFill>
            <a:srgbClr val="7AC244"/>
          </a:solid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solidFill>
        <a:ln>
          <a:solidFill>
            <a:srgbClr val="7AC244"/>
          </a:solid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7B325A0B-91AE-4D62-8386-54C28474C0E3}" type="presOf" srcId="{B477D7BB-98D6-40F5-82EC-F3C06AB14BA0}" destId="{FD83DA77-9CC0-4FA0-ABBB-6B672401711B}"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62945D63-95E7-4D4B-9068-BBF3E21D1205}" type="presOf" srcId="{49127282-F836-4381-9810-0C33EA648E4B}" destId="{08CF9F38-50A8-4778-829E-405BFCD639A1}" srcOrd="0" destOrd="0" presId="urn:microsoft.com/office/officeart/2005/8/layout/hierarchy4"/>
    <dgm:cxn modelId="{988DCD65-F686-4974-9C2F-20E9588778AB}" type="presOf" srcId="{879A6E46-116D-4437-93FD-167755E5C5F2}" destId="{EFC5AEC9-00DF-4958-90DA-17EB38DA4956}" srcOrd="0" destOrd="0" presId="urn:microsoft.com/office/officeart/2005/8/layout/hierarchy4"/>
    <dgm:cxn modelId="{2C46F447-58C9-41CA-9EFC-379AC96E1885}" type="presOf" srcId="{E435E579-C16D-4A5E-A275-02B36CCB0C7C}" destId="{4539AF93-2E1B-4997-833C-C1CA366B362C}"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F5DE9C81-78E1-4B6B-9D8B-E1696CD21B27}" type="presOf" srcId="{A9BB43DD-72F7-4F5A-BD4D-3736135F70C0}" destId="{BF531D6A-E8F6-45D5-8EA6-350607CAE59E}" srcOrd="0" destOrd="0" presId="urn:microsoft.com/office/officeart/2005/8/layout/hierarchy4"/>
    <dgm:cxn modelId="{42D68B98-8365-400D-A10A-E4A7A2EC6EC6}" type="presOf" srcId="{6E633D77-A10A-4E0C-9A86-FB82B473BF39}" destId="{A62686D0-5E8D-4B61-B33B-41B730256849}"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E36F06DE-4EF2-48A5-9EA9-16665435CACC}" type="presOf" srcId="{B5C98A1F-AE43-4E37-9C49-B42CDF0DCAAA}" destId="{0836819D-3998-488E-BC9A-B17190AB2D20}" srcOrd="0" destOrd="0" presId="urn:microsoft.com/office/officeart/2005/8/layout/hierarchy4"/>
    <dgm:cxn modelId="{1AC8E4E7-E638-4099-BE65-6082BCAF2D9E}" type="presOf" srcId="{E870F3CA-0FE3-446E-B8B9-6B8C88A68CBD}" destId="{F7A059E5-D30A-4837-A7DE-7F5CBA94BC9A}" srcOrd="0" destOrd="0" presId="urn:microsoft.com/office/officeart/2005/8/layout/hierarchy4"/>
    <dgm:cxn modelId="{AA4D96EF-C710-48F0-AB7C-4C45FBD3EDD2}" type="presOf" srcId="{B3B5F69E-F9E4-470C-9F28-AFEEA140E5D0}" destId="{1875291A-09F7-4435-8E53-3634B464C717}" srcOrd="0" destOrd="0" presId="urn:microsoft.com/office/officeart/2005/8/layout/hierarchy4"/>
    <dgm:cxn modelId="{6F0DD2FF-CCF7-42AF-BF85-B8E7D88EE0AC}" type="presOf" srcId="{FD5189DA-8CCD-4CFC-831E-76EED4D9BB18}" destId="{0251E07F-231A-41E1-86BE-6117AE89CA77}" srcOrd="0" destOrd="0" presId="urn:microsoft.com/office/officeart/2005/8/layout/hierarchy4"/>
    <dgm:cxn modelId="{B42BF4A0-A58B-4D07-B108-8FEE6AFC7E6C}" type="presParOf" srcId="{F7A059E5-D30A-4837-A7DE-7F5CBA94BC9A}" destId="{A84C79C5-5E17-4445-BFFA-86F326271804}" srcOrd="0" destOrd="0" presId="urn:microsoft.com/office/officeart/2005/8/layout/hierarchy4"/>
    <dgm:cxn modelId="{1DAC620F-9548-45AE-BBB9-F365CDB8A569}" type="presParOf" srcId="{A84C79C5-5E17-4445-BFFA-86F326271804}" destId="{1875291A-09F7-4435-8E53-3634B464C717}" srcOrd="0" destOrd="0" presId="urn:microsoft.com/office/officeart/2005/8/layout/hierarchy4"/>
    <dgm:cxn modelId="{FC21D578-994F-48CA-A86D-849AD83593C8}" type="presParOf" srcId="{A84C79C5-5E17-4445-BFFA-86F326271804}" destId="{5F6E1078-47C4-4FCF-BDAB-69FAB03B259F}" srcOrd="1" destOrd="0" presId="urn:microsoft.com/office/officeart/2005/8/layout/hierarchy4"/>
    <dgm:cxn modelId="{2E3AA20B-23D8-4004-BF75-13441EE07125}" type="presParOf" srcId="{A84C79C5-5E17-4445-BFFA-86F326271804}" destId="{6E5AE19E-A825-4D57-954C-66B340A17253}" srcOrd="2" destOrd="0" presId="urn:microsoft.com/office/officeart/2005/8/layout/hierarchy4"/>
    <dgm:cxn modelId="{F8F91906-D7CA-4989-BA8D-D857234B752B}" type="presParOf" srcId="{6E5AE19E-A825-4D57-954C-66B340A17253}" destId="{E2E14F7D-9BAD-4BA2-AE4A-041CB488C099}" srcOrd="0" destOrd="0" presId="urn:microsoft.com/office/officeart/2005/8/layout/hierarchy4"/>
    <dgm:cxn modelId="{98CB3877-2EAA-4C26-96F0-203E9019D3C9}" type="presParOf" srcId="{E2E14F7D-9BAD-4BA2-AE4A-041CB488C099}" destId="{BF531D6A-E8F6-45D5-8EA6-350607CAE59E}" srcOrd="0" destOrd="0" presId="urn:microsoft.com/office/officeart/2005/8/layout/hierarchy4"/>
    <dgm:cxn modelId="{FB6183CB-B149-4FFC-99B4-1CEBEEB357BB}" type="presParOf" srcId="{E2E14F7D-9BAD-4BA2-AE4A-041CB488C099}" destId="{7B509B78-5C04-4755-A761-8A9A81A3940F}" srcOrd="1" destOrd="0" presId="urn:microsoft.com/office/officeart/2005/8/layout/hierarchy4"/>
    <dgm:cxn modelId="{F0F48B8E-816F-49AB-927B-AF053A9A7674}" type="presParOf" srcId="{E2E14F7D-9BAD-4BA2-AE4A-041CB488C099}" destId="{A2EA81B2-68BE-4986-A192-15A86387899F}" srcOrd="2" destOrd="0" presId="urn:microsoft.com/office/officeart/2005/8/layout/hierarchy4"/>
    <dgm:cxn modelId="{F9AEFC3F-71E5-4BEB-9C50-C71E49CA3D3A}" type="presParOf" srcId="{A2EA81B2-68BE-4986-A192-15A86387899F}" destId="{DF681D7F-76DB-46F7-BF75-652A94B9D1F1}" srcOrd="0" destOrd="0" presId="urn:microsoft.com/office/officeart/2005/8/layout/hierarchy4"/>
    <dgm:cxn modelId="{3B61024D-DCAB-4F6E-9EBE-10B38655EE19}" type="presParOf" srcId="{DF681D7F-76DB-46F7-BF75-652A94B9D1F1}" destId="{FD83DA77-9CC0-4FA0-ABBB-6B672401711B}" srcOrd="0" destOrd="0" presId="urn:microsoft.com/office/officeart/2005/8/layout/hierarchy4"/>
    <dgm:cxn modelId="{9817DA6C-301B-4303-92BA-39F083333D0E}" type="presParOf" srcId="{DF681D7F-76DB-46F7-BF75-652A94B9D1F1}" destId="{66E6C1C8-C41A-4CEE-B0CD-3F533F4ED623}" srcOrd="1" destOrd="0" presId="urn:microsoft.com/office/officeart/2005/8/layout/hierarchy4"/>
    <dgm:cxn modelId="{B38100FB-7CA3-4793-97D2-C4C85905C768}" type="presParOf" srcId="{6E5AE19E-A825-4D57-954C-66B340A17253}" destId="{4156053D-78F2-405C-AFEB-0B05C15DBD85}" srcOrd="1" destOrd="0" presId="urn:microsoft.com/office/officeart/2005/8/layout/hierarchy4"/>
    <dgm:cxn modelId="{6FC62E3A-3D89-44A8-9AC2-5106D4B9272C}" type="presParOf" srcId="{6E5AE19E-A825-4D57-954C-66B340A17253}" destId="{DAEC8F7D-DCAB-417B-B2BD-0D6A75798BAA}" srcOrd="2" destOrd="0" presId="urn:microsoft.com/office/officeart/2005/8/layout/hierarchy4"/>
    <dgm:cxn modelId="{3BB6E9A4-A59F-45E7-94D0-3870F2514292}" type="presParOf" srcId="{DAEC8F7D-DCAB-417B-B2BD-0D6A75798BAA}" destId="{0836819D-3998-488E-BC9A-B17190AB2D20}" srcOrd="0" destOrd="0" presId="urn:microsoft.com/office/officeart/2005/8/layout/hierarchy4"/>
    <dgm:cxn modelId="{E2191A64-F96F-4E9D-BAEC-5FFCC823D818}" type="presParOf" srcId="{DAEC8F7D-DCAB-417B-B2BD-0D6A75798BAA}" destId="{FB08D9CD-F0AB-44A7-81B8-902F23E37ABE}" srcOrd="1" destOrd="0" presId="urn:microsoft.com/office/officeart/2005/8/layout/hierarchy4"/>
    <dgm:cxn modelId="{9B5E06AB-9B7E-4DBB-916F-4B03ECF2A78C}" type="presParOf" srcId="{DAEC8F7D-DCAB-417B-B2BD-0D6A75798BAA}" destId="{01EA9027-FD7B-4FF2-AA21-3F93CE69B992}" srcOrd="2" destOrd="0" presId="urn:microsoft.com/office/officeart/2005/8/layout/hierarchy4"/>
    <dgm:cxn modelId="{6AD0D7F2-646F-44FE-B3AC-681A584983C1}" type="presParOf" srcId="{01EA9027-FD7B-4FF2-AA21-3F93CE69B992}" destId="{D6F1F474-2843-4E0B-A04C-1246357F9C5B}" srcOrd="0" destOrd="0" presId="urn:microsoft.com/office/officeart/2005/8/layout/hierarchy4"/>
    <dgm:cxn modelId="{35857FD5-E27D-4C95-AD10-A6293E74A7D7}" type="presParOf" srcId="{D6F1F474-2843-4E0B-A04C-1246357F9C5B}" destId="{A62686D0-5E8D-4B61-B33B-41B730256849}" srcOrd="0" destOrd="0" presId="urn:microsoft.com/office/officeart/2005/8/layout/hierarchy4"/>
    <dgm:cxn modelId="{A236144A-88A1-46BD-AB42-46D7550BC5F8}" type="presParOf" srcId="{D6F1F474-2843-4E0B-A04C-1246357F9C5B}" destId="{846F3952-2FBF-4F90-8D37-423E47F3AD8F}" srcOrd="1" destOrd="0" presId="urn:microsoft.com/office/officeart/2005/8/layout/hierarchy4"/>
    <dgm:cxn modelId="{F70397CC-797E-4A9A-B2D9-7163C67E5099}" type="presParOf" srcId="{01EA9027-FD7B-4FF2-AA21-3F93CE69B992}" destId="{F4AD7640-D818-4671-A113-69A1F61FD2DA}" srcOrd="1" destOrd="0" presId="urn:microsoft.com/office/officeart/2005/8/layout/hierarchy4"/>
    <dgm:cxn modelId="{2625E4DA-F3CD-4A33-BBFC-E7458B34EF3B}" type="presParOf" srcId="{01EA9027-FD7B-4FF2-AA21-3F93CE69B992}" destId="{AE25C9F7-063D-41D7-8277-913A3C72206E}" srcOrd="2" destOrd="0" presId="urn:microsoft.com/office/officeart/2005/8/layout/hierarchy4"/>
    <dgm:cxn modelId="{529F2A44-5059-4587-90A1-D1787DABAC71}" type="presParOf" srcId="{AE25C9F7-063D-41D7-8277-913A3C72206E}" destId="{0251E07F-231A-41E1-86BE-6117AE89CA77}" srcOrd="0" destOrd="0" presId="urn:microsoft.com/office/officeart/2005/8/layout/hierarchy4"/>
    <dgm:cxn modelId="{DF908C86-BC2F-4BAD-A567-17868E135519}" type="presParOf" srcId="{AE25C9F7-063D-41D7-8277-913A3C72206E}" destId="{13D37BFD-3CAC-452D-8AB6-52A3BD8DA8D4}" srcOrd="1" destOrd="0" presId="urn:microsoft.com/office/officeart/2005/8/layout/hierarchy4"/>
    <dgm:cxn modelId="{498E1497-5D2E-4D9B-8949-10CE954A0831}" type="presParOf" srcId="{6E5AE19E-A825-4D57-954C-66B340A17253}" destId="{EF641322-EB02-48F2-B383-100CA965DD5E}" srcOrd="3" destOrd="0" presId="urn:microsoft.com/office/officeart/2005/8/layout/hierarchy4"/>
    <dgm:cxn modelId="{5B065FE4-3533-42A9-BCF9-DC1AA5E696A9}" type="presParOf" srcId="{6E5AE19E-A825-4D57-954C-66B340A17253}" destId="{EF323610-B4D0-4470-9CE2-40FA0E749D01}" srcOrd="4" destOrd="0" presId="urn:microsoft.com/office/officeart/2005/8/layout/hierarchy4"/>
    <dgm:cxn modelId="{60403D32-3AC5-4326-BA27-85C50D824669}" type="presParOf" srcId="{EF323610-B4D0-4470-9CE2-40FA0E749D01}" destId="{08CF9F38-50A8-4778-829E-405BFCD639A1}" srcOrd="0" destOrd="0" presId="urn:microsoft.com/office/officeart/2005/8/layout/hierarchy4"/>
    <dgm:cxn modelId="{CC5BB70D-0F34-4A0A-8C24-83823789FF32}" type="presParOf" srcId="{EF323610-B4D0-4470-9CE2-40FA0E749D01}" destId="{D5D04F7F-661F-40D1-A3F3-38A8E9E6CBDA}" srcOrd="1" destOrd="0" presId="urn:microsoft.com/office/officeart/2005/8/layout/hierarchy4"/>
    <dgm:cxn modelId="{C16E14D3-6C57-4791-9461-62853C0D7AEB}" type="presParOf" srcId="{EF323610-B4D0-4470-9CE2-40FA0E749D01}" destId="{C41F887B-D019-4642-9860-871ED621CC62}" srcOrd="2" destOrd="0" presId="urn:microsoft.com/office/officeart/2005/8/layout/hierarchy4"/>
    <dgm:cxn modelId="{1330C2BC-AACF-4E63-A0CA-24D4FF0675C1}" type="presParOf" srcId="{C41F887B-D019-4642-9860-871ED621CC62}" destId="{42E68E82-864A-47F1-87BD-A7D038420F34}" srcOrd="0" destOrd="0" presId="urn:microsoft.com/office/officeart/2005/8/layout/hierarchy4"/>
    <dgm:cxn modelId="{3DAAC566-7113-4AC7-9DB7-EC63004EF9C0}" type="presParOf" srcId="{42E68E82-864A-47F1-87BD-A7D038420F34}" destId="{4539AF93-2E1B-4997-833C-C1CA366B362C}" srcOrd="0" destOrd="0" presId="urn:microsoft.com/office/officeart/2005/8/layout/hierarchy4"/>
    <dgm:cxn modelId="{26666D64-85EA-480C-BEB6-B03EB1222A5F}" type="presParOf" srcId="{42E68E82-864A-47F1-87BD-A7D038420F34}" destId="{4A41F927-37BE-4B2F-A4B6-6572F75860C4}" srcOrd="1" destOrd="0" presId="urn:microsoft.com/office/officeart/2005/8/layout/hierarchy4"/>
    <dgm:cxn modelId="{EAB937B3-E88C-43D5-AD27-CF9C37AD79A3}" type="presParOf" srcId="{C41F887B-D019-4642-9860-871ED621CC62}" destId="{DAA793A0-5B50-4C72-8013-2C8372A9FB53}" srcOrd="1" destOrd="0" presId="urn:microsoft.com/office/officeart/2005/8/layout/hierarchy4"/>
    <dgm:cxn modelId="{E92055A1-BBA1-43B0-BCCC-22871035F798}" type="presParOf" srcId="{C41F887B-D019-4642-9860-871ED621CC62}" destId="{BC065DD6-B9A2-43B3-A87B-B57AE961D4C4}" srcOrd="2" destOrd="0" presId="urn:microsoft.com/office/officeart/2005/8/layout/hierarchy4"/>
    <dgm:cxn modelId="{50096143-AF25-48A7-A247-0EBC4418A294}" type="presParOf" srcId="{BC065DD6-B9A2-43B3-A87B-B57AE961D4C4}" destId="{EFC5AEC9-00DF-4958-90DA-17EB38DA4956}" srcOrd="0" destOrd="0" presId="urn:microsoft.com/office/officeart/2005/8/layout/hierarchy4"/>
    <dgm:cxn modelId="{8649114B-723E-49DE-882D-47A958D99D6D}"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6" qsCatId="simple" csTypeId="urn:microsoft.com/office/officeart/2005/8/colors/colorful5" csCatId="colorful" phldr="1"/>
      <dgm:spPr/>
      <dgm:t>
        <a:bodyPr/>
        <a:lstStyle/>
        <a:p>
          <a:endParaRPr lang="nl-NL"/>
        </a:p>
      </dgm:t>
    </dgm:pt>
    <dgm:pt modelId="{B5C98A1F-AE43-4E37-9C49-B42CDF0DCAAA}">
      <dgm:prSet phldrT="[Tekst]"/>
      <dgm:spPr>
        <a:solidFill>
          <a:srgbClr val="F47634">
            <a:alpha val="48000"/>
          </a:srgbClr>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alpha val="52000"/>
          </a:srgbClr>
        </a:solidFill>
        <a:ln>
          <a:solidFill>
            <a:srgbClr val="7AC244"/>
          </a:solid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alpha val="52000"/>
          </a:srgbClr>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alpha val="47000"/>
          </a:srgbClr>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alpha val="49000"/>
          </a:srgbClr>
        </a:solidFill>
        <a:ln>
          <a:solidFill>
            <a:srgbClr val="7AC244"/>
          </a:solid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alpha val="45000"/>
          </a:srgbClr>
        </a:solidFill>
        <a:ln>
          <a:solidFill>
            <a:srgbClr val="616163"/>
          </a:solid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alpha val="48000"/>
          </a:srgbClr>
        </a:solidFill>
        <a:ln>
          <a:solidFill>
            <a:srgbClr val="F47634"/>
          </a:solid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alpha val="52000"/>
          </a:srgbClr>
        </a:solidFill>
        <a:ln>
          <a:solidFill>
            <a:srgbClr val="7AC244"/>
          </a:solid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solidFill>
        <a:ln>
          <a:solidFill>
            <a:srgbClr val="7AC244"/>
          </a:solid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0E06CA08-2282-4605-8CF8-CD2DBF4637BB}" type="presOf" srcId="{B5C98A1F-AE43-4E37-9C49-B42CDF0DCAAA}" destId="{0836819D-3998-488E-BC9A-B17190AB2D20}" srcOrd="0" destOrd="0" presId="urn:microsoft.com/office/officeart/2005/8/layout/hierarchy4"/>
    <dgm:cxn modelId="{32855B19-3A53-4049-ACB4-A3689503339E}" type="presOf" srcId="{B477D7BB-98D6-40F5-82EC-F3C06AB14BA0}" destId="{FD83DA77-9CC0-4FA0-ABBB-6B672401711B}" srcOrd="0" destOrd="0" presId="urn:microsoft.com/office/officeart/2005/8/layout/hierarchy4"/>
    <dgm:cxn modelId="{2BA0AC19-25A9-4EB7-9B97-F5A7E6E2556F}" type="presOf" srcId="{FD5189DA-8CCD-4CFC-831E-76EED4D9BB18}" destId="{0251E07F-231A-41E1-86BE-6117AE89CA77}"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43A5D551-C058-4604-A210-45E0A91FEB88}" type="presOf" srcId="{879A6E46-116D-4437-93FD-167755E5C5F2}" destId="{EFC5AEC9-00DF-4958-90DA-17EB38DA4956}" srcOrd="0" destOrd="0" presId="urn:microsoft.com/office/officeart/2005/8/layout/hierarchy4"/>
    <dgm:cxn modelId="{06D62F76-DE4D-4A78-9F8F-3EC49CC24598}" type="presOf" srcId="{B3B5F69E-F9E4-470C-9F28-AFEEA140E5D0}" destId="{1875291A-09F7-4435-8E53-3634B464C717}" srcOrd="0" destOrd="0" presId="urn:microsoft.com/office/officeart/2005/8/layout/hierarchy4"/>
    <dgm:cxn modelId="{0842B87E-3E63-42B5-B86A-AB375F3EA9FA}" type="presOf" srcId="{E870F3CA-0FE3-446E-B8B9-6B8C88A68CBD}" destId="{F7A059E5-D30A-4837-A7DE-7F5CBA94BC9A}"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8F0043A6-424E-4560-80F1-451113290E2F}" type="presOf" srcId="{6E633D77-A10A-4E0C-9A86-FB82B473BF39}" destId="{A62686D0-5E8D-4B61-B33B-41B730256849}" srcOrd="0" destOrd="0" presId="urn:microsoft.com/office/officeart/2005/8/layout/hierarchy4"/>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4C7FA5D8-B3F7-4DBB-AB5E-F1A4A97194AB}" type="presOf" srcId="{E435E579-C16D-4A5E-A275-02B36CCB0C7C}" destId="{4539AF93-2E1B-4997-833C-C1CA366B362C}" srcOrd="0" destOrd="0" presId="urn:microsoft.com/office/officeart/2005/8/layout/hierarchy4"/>
    <dgm:cxn modelId="{677C99EB-6C08-403F-BAB2-43E223E78B0B}" type="presOf" srcId="{A9BB43DD-72F7-4F5A-BD4D-3736135F70C0}" destId="{BF531D6A-E8F6-45D5-8EA6-350607CAE59E}" srcOrd="0" destOrd="0" presId="urn:microsoft.com/office/officeart/2005/8/layout/hierarchy4"/>
    <dgm:cxn modelId="{ED78CCFD-5349-477F-A958-EE2FFA854E0C}" type="presOf" srcId="{49127282-F836-4381-9810-0C33EA648E4B}" destId="{08CF9F38-50A8-4778-829E-405BFCD639A1}" srcOrd="0" destOrd="0" presId="urn:microsoft.com/office/officeart/2005/8/layout/hierarchy4"/>
    <dgm:cxn modelId="{BF6F9C38-82D9-49C0-9652-7A5B6B5A8C36}" type="presParOf" srcId="{F7A059E5-D30A-4837-A7DE-7F5CBA94BC9A}" destId="{A84C79C5-5E17-4445-BFFA-86F326271804}" srcOrd="0" destOrd="0" presId="urn:microsoft.com/office/officeart/2005/8/layout/hierarchy4"/>
    <dgm:cxn modelId="{17D17116-F3E6-4476-9C52-5E7DCE5E0587}" type="presParOf" srcId="{A84C79C5-5E17-4445-BFFA-86F326271804}" destId="{1875291A-09F7-4435-8E53-3634B464C717}" srcOrd="0" destOrd="0" presId="urn:microsoft.com/office/officeart/2005/8/layout/hierarchy4"/>
    <dgm:cxn modelId="{6811C507-EE57-4EF2-B28B-4BC9833848C2}" type="presParOf" srcId="{A84C79C5-5E17-4445-BFFA-86F326271804}" destId="{5F6E1078-47C4-4FCF-BDAB-69FAB03B259F}" srcOrd="1" destOrd="0" presId="urn:microsoft.com/office/officeart/2005/8/layout/hierarchy4"/>
    <dgm:cxn modelId="{3FFBE247-1780-4A90-B369-6BD6C0F1B42F}" type="presParOf" srcId="{A84C79C5-5E17-4445-BFFA-86F326271804}" destId="{6E5AE19E-A825-4D57-954C-66B340A17253}" srcOrd="2" destOrd="0" presId="urn:microsoft.com/office/officeart/2005/8/layout/hierarchy4"/>
    <dgm:cxn modelId="{100AF729-07EA-4773-B9E5-37205267032B}" type="presParOf" srcId="{6E5AE19E-A825-4D57-954C-66B340A17253}" destId="{E2E14F7D-9BAD-4BA2-AE4A-041CB488C099}" srcOrd="0" destOrd="0" presId="urn:microsoft.com/office/officeart/2005/8/layout/hierarchy4"/>
    <dgm:cxn modelId="{1105F26F-F40D-4FFB-B922-EAA6B17D9617}" type="presParOf" srcId="{E2E14F7D-9BAD-4BA2-AE4A-041CB488C099}" destId="{BF531D6A-E8F6-45D5-8EA6-350607CAE59E}" srcOrd="0" destOrd="0" presId="urn:microsoft.com/office/officeart/2005/8/layout/hierarchy4"/>
    <dgm:cxn modelId="{7FDBFD2B-6440-454D-A145-4FAD8554398B}" type="presParOf" srcId="{E2E14F7D-9BAD-4BA2-AE4A-041CB488C099}" destId="{7B509B78-5C04-4755-A761-8A9A81A3940F}" srcOrd="1" destOrd="0" presId="urn:microsoft.com/office/officeart/2005/8/layout/hierarchy4"/>
    <dgm:cxn modelId="{4C1DF799-603E-4181-A826-730183627FA4}" type="presParOf" srcId="{E2E14F7D-9BAD-4BA2-AE4A-041CB488C099}" destId="{A2EA81B2-68BE-4986-A192-15A86387899F}" srcOrd="2" destOrd="0" presId="urn:microsoft.com/office/officeart/2005/8/layout/hierarchy4"/>
    <dgm:cxn modelId="{73FB8097-C644-4E25-8885-75CB9F0862EB}" type="presParOf" srcId="{A2EA81B2-68BE-4986-A192-15A86387899F}" destId="{DF681D7F-76DB-46F7-BF75-652A94B9D1F1}" srcOrd="0" destOrd="0" presId="urn:microsoft.com/office/officeart/2005/8/layout/hierarchy4"/>
    <dgm:cxn modelId="{E5650410-1CF6-4AE0-B914-868C542E9F9B}" type="presParOf" srcId="{DF681D7F-76DB-46F7-BF75-652A94B9D1F1}" destId="{FD83DA77-9CC0-4FA0-ABBB-6B672401711B}" srcOrd="0" destOrd="0" presId="urn:microsoft.com/office/officeart/2005/8/layout/hierarchy4"/>
    <dgm:cxn modelId="{F386AC42-0992-4830-B973-6CE59757B5FB}" type="presParOf" srcId="{DF681D7F-76DB-46F7-BF75-652A94B9D1F1}" destId="{66E6C1C8-C41A-4CEE-B0CD-3F533F4ED623}" srcOrd="1" destOrd="0" presId="urn:microsoft.com/office/officeart/2005/8/layout/hierarchy4"/>
    <dgm:cxn modelId="{2673595F-0C9F-495A-A272-0458A0B20F9C}" type="presParOf" srcId="{6E5AE19E-A825-4D57-954C-66B340A17253}" destId="{4156053D-78F2-405C-AFEB-0B05C15DBD85}" srcOrd="1" destOrd="0" presId="urn:microsoft.com/office/officeart/2005/8/layout/hierarchy4"/>
    <dgm:cxn modelId="{64D469A4-A0BD-4E8E-9E3A-247A51275553}" type="presParOf" srcId="{6E5AE19E-A825-4D57-954C-66B340A17253}" destId="{DAEC8F7D-DCAB-417B-B2BD-0D6A75798BAA}" srcOrd="2" destOrd="0" presId="urn:microsoft.com/office/officeart/2005/8/layout/hierarchy4"/>
    <dgm:cxn modelId="{AD8782B3-9F8B-4237-89C6-30869E0285A8}" type="presParOf" srcId="{DAEC8F7D-DCAB-417B-B2BD-0D6A75798BAA}" destId="{0836819D-3998-488E-BC9A-B17190AB2D20}" srcOrd="0" destOrd="0" presId="urn:microsoft.com/office/officeart/2005/8/layout/hierarchy4"/>
    <dgm:cxn modelId="{75CBB88F-321B-49B6-ADE2-2AD60E3F9FA8}" type="presParOf" srcId="{DAEC8F7D-DCAB-417B-B2BD-0D6A75798BAA}" destId="{FB08D9CD-F0AB-44A7-81B8-902F23E37ABE}" srcOrd="1" destOrd="0" presId="urn:microsoft.com/office/officeart/2005/8/layout/hierarchy4"/>
    <dgm:cxn modelId="{CC063B84-90D6-4538-A5B7-00D547E98C83}" type="presParOf" srcId="{DAEC8F7D-DCAB-417B-B2BD-0D6A75798BAA}" destId="{01EA9027-FD7B-4FF2-AA21-3F93CE69B992}" srcOrd="2" destOrd="0" presId="urn:microsoft.com/office/officeart/2005/8/layout/hierarchy4"/>
    <dgm:cxn modelId="{25CD195B-11B8-43BB-820D-0D1BF4C311C2}" type="presParOf" srcId="{01EA9027-FD7B-4FF2-AA21-3F93CE69B992}" destId="{D6F1F474-2843-4E0B-A04C-1246357F9C5B}" srcOrd="0" destOrd="0" presId="urn:microsoft.com/office/officeart/2005/8/layout/hierarchy4"/>
    <dgm:cxn modelId="{529F0E87-1F55-4BF3-924C-53064F87E6F8}" type="presParOf" srcId="{D6F1F474-2843-4E0B-A04C-1246357F9C5B}" destId="{A62686D0-5E8D-4B61-B33B-41B730256849}" srcOrd="0" destOrd="0" presId="urn:microsoft.com/office/officeart/2005/8/layout/hierarchy4"/>
    <dgm:cxn modelId="{8ABAFA2C-17D4-49D5-9A56-121261AB9948}" type="presParOf" srcId="{D6F1F474-2843-4E0B-A04C-1246357F9C5B}" destId="{846F3952-2FBF-4F90-8D37-423E47F3AD8F}" srcOrd="1" destOrd="0" presId="urn:microsoft.com/office/officeart/2005/8/layout/hierarchy4"/>
    <dgm:cxn modelId="{B797B1F9-FF1A-4104-A9A6-DF9819D15ED4}" type="presParOf" srcId="{01EA9027-FD7B-4FF2-AA21-3F93CE69B992}" destId="{F4AD7640-D818-4671-A113-69A1F61FD2DA}" srcOrd="1" destOrd="0" presId="urn:microsoft.com/office/officeart/2005/8/layout/hierarchy4"/>
    <dgm:cxn modelId="{B8BE0894-60EB-4EB8-8CAC-24634626536F}" type="presParOf" srcId="{01EA9027-FD7B-4FF2-AA21-3F93CE69B992}" destId="{AE25C9F7-063D-41D7-8277-913A3C72206E}" srcOrd="2" destOrd="0" presId="urn:microsoft.com/office/officeart/2005/8/layout/hierarchy4"/>
    <dgm:cxn modelId="{C7C16286-4480-4A43-96E0-FA8144ED6514}" type="presParOf" srcId="{AE25C9F7-063D-41D7-8277-913A3C72206E}" destId="{0251E07F-231A-41E1-86BE-6117AE89CA77}" srcOrd="0" destOrd="0" presId="urn:microsoft.com/office/officeart/2005/8/layout/hierarchy4"/>
    <dgm:cxn modelId="{365C7DFF-C6E9-4887-9906-9A572433A05B}" type="presParOf" srcId="{AE25C9F7-063D-41D7-8277-913A3C72206E}" destId="{13D37BFD-3CAC-452D-8AB6-52A3BD8DA8D4}" srcOrd="1" destOrd="0" presId="urn:microsoft.com/office/officeart/2005/8/layout/hierarchy4"/>
    <dgm:cxn modelId="{DD39BAED-C1BF-416D-8999-6EBF8EEF8603}" type="presParOf" srcId="{6E5AE19E-A825-4D57-954C-66B340A17253}" destId="{EF641322-EB02-48F2-B383-100CA965DD5E}" srcOrd="3" destOrd="0" presId="urn:microsoft.com/office/officeart/2005/8/layout/hierarchy4"/>
    <dgm:cxn modelId="{7FA261EC-2E77-4EDB-AB5F-3DC938392A28}" type="presParOf" srcId="{6E5AE19E-A825-4D57-954C-66B340A17253}" destId="{EF323610-B4D0-4470-9CE2-40FA0E749D01}" srcOrd="4" destOrd="0" presId="urn:microsoft.com/office/officeart/2005/8/layout/hierarchy4"/>
    <dgm:cxn modelId="{FF266486-7E93-4CAF-A989-45CD2961ADD2}" type="presParOf" srcId="{EF323610-B4D0-4470-9CE2-40FA0E749D01}" destId="{08CF9F38-50A8-4778-829E-405BFCD639A1}" srcOrd="0" destOrd="0" presId="urn:microsoft.com/office/officeart/2005/8/layout/hierarchy4"/>
    <dgm:cxn modelId="{6B3DAA51-1166-4435-B99B-EA66130F8FA1}" type="presParOf" srcId="{EF323610-B4D0-4470-9CE2-40FA0E749D01}" destId="{D5D04F7F-661F-40D1-A3F3-38A8E9E6CBDA}" srcOrd="1" destOrd="0" presId="urn:microsoft.com/office/officeart/2005/8/layout/hierarchy4"/>
    <dgm:cxn modelId="{4ACBCED1-4777-4FA8-9461-64245C4C992E}" type="presParOf" srcId="{EF323610-B4D0-4470-9CE2-40FA0E749D01}" destId="{C41F887B-D019-4642-9860-871ED621CC62}" srcOrd="2" destOrd="0" presId="urn:microsoft.com/office/officeart/2005/8/layout/hierarchy4"/>
    <dgm:cxn modelId="{A35C93B5-2F63-4666-BC24-1098E821AFB5}" type="presParOf" srcId="{C41F887B-D019-4642-9860-871ED621CC62}" destId="{42E68E82-864A-47F1-87BD-A7D038420F34}" srcOrd="0" destOrd="0" presId="urn:microsoft.com/office/officeart/2005/8/layout/hierarchy4"/>
    <dgm:cxn modelId="{2DDEFE72-8991-4979-9618-A71CFF4623A6}" type="presParOf" srcId="{42E68E82-864A-47F1-87BD-A7D038420F34}" destId="{4539AF93-2E1B-4997-833C-C1CA366B362C}" srcOrd="0" destOrd="0" presId="urn:microsoft.com/office/officeart/2005/8/layout/hierarchy4"/>
    <dgm:cxn modelId="{18548724-0764-45A3-BD3C-8C524D8BF34E}" type="presParOf" srcId="{42E68E82-864A-47F1-87BD-A7D038420F34}" destId="{4A41F927-37BE-4B2F-A4B6-6572F75860C4}" srcOrd="1" destOrd="0" presId="urn:microsoft.com/office/officeart/2005/8/layout/hierarchy4"/>
    <dgm:cxn modelId="{11197BEF-D375-4E00-8BEC-3E97934FAD4B}" type="presParOf" srcId="{C41F887B-D019-4642-9860-871ED621CC62}" destId="{DAA793A0-5B50-4C72-8013-2C8372A9FB53}" srcOrd="1" destOrd="0" presId="urn:microsoft.com/office/officeart/2005/8/layout/hierarchy4"/>
    <dgm:cxn modelId="{6D5CF0F6-674A-4259-8BF6-4ED96F206550}" type="presParOf" srcId="{C41F887B-D019-4642-9860-871ED621CC62}" destId="{BC065DD6-B9A2-43B3-A87B-B57AE961D4C4}" srcOrd="2" destOrd="0" presId="urn:microsoft.com/office/officeart/2005/8/layout/hierarchy4"/>
    <dgm:cxn modelId="{E6148005-2A4E-4483-B28F-B2E0C901A1B5}" type="presParOf" srcId="{BC065DD6-B9A2-43B3-A87B-B57AE961D4C4}" destId="{EFC5AEC9-00DF-4958-90DA-17EB38DA4956}" srcOrd="0" destOrd="0" presId="urn:microsoft.com/office/officeart/2005/8/layout/hierarchy4"/>
    <dgm:cxn modelId="{BAA1D552-7C1B-4941-A24E-9D2BBFAED0C2}"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7" qsCatId="simple" csTypeId="urn:microsoft.com/office/officeart/2005/8/colors/colorful5" csCatId="colorful" phldr="1"/>
      <dgm:spPr/>
      <dgm:t>
        <a:bodyPr/>
        <a:lstStyle/>
        <a:p>
          <a:endParaRPr lang="nl-NL"/>
        </a:p>
      </dgm:t>
    </dgm:pt>
    <dgm:pt modelId="{B5C98A1F-AE43-4E37-9C49-B42CDF0DCAAA}">
      <dgm:prSet phldrT="[Tekst]"/>
      <dgm:spPr>
        <a:solidFill>
          <a:srgbClr val="F47634">
            <a:alpha val="48000"/>
          </a:srgbClr>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alpha val="52000"/>
          </a:srgbClr>
        </a:solidFill>
        <a:ln>
          <a:solidFill>
            <a:srgbClr val="7AC244"/>
          </a:solid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alpha val="52000"/>
          </a:srgbClr>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alpha val="47000"/>
          </a:srgbClr>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alpha val="49000"/>
          </a:srgbClr>
        </a:solidFill>
        <a:ln>
          <a:solidFill>
            <a:srgbClr val="7AC244"/>
          </a:solid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alpha val="45000"/>
          </a:srgbClr>
        </a:solidFill>
        <a:ln>
          <a:solidFill>
            <a:srgbClr val="616163"/>
          </a:solid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alpha val="48000"/>
          </a:srgbClr>
        </a:solidFill>
        <a:ln>
          <a:solidFill>
            <a:srgbClr val="F47634"/>
          </a:solid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alpha val="52000"/>
          </a:srgbClr>
        </a:solidFill>
        <a:ln>
          <a:solidFill>
            <a:srgbClr val="7AC244"/>
          </a:solid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solidFill>
        <a:ln>
          <a:solidFill>
            <a:srgbClr val="7AC244"/>
          </a:solid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E5E7FA05-5776-459F-83F4-9954A7C27E3B}" type="presOf" srcId="{FD5189DA-8CCD-4CFC-831E-76EED4D9BB18}" destId="{0251E07F-231A-41E1-86BE-6117AE89CA77}" srcOrd="0" destOrd="0" presId="urn:microsoft.com/office/officeart/2005/8/layout/hierarchy4"/>
    <dgm:cxn modelId="{4FD8700E-B091-4D9E-B1C0-3AC6803D04FA}" type="presOf" srcId="{E435E579-C16D-4A5E-A275-02B36CCB0C7C}" destId="{4539AF93-2E1B-4997-833C-C1CA366B362C}"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BE83C428-093C-4DFB-8524-A7D69F0497DE}" type="presOf" srcId="{49127282-F836-4381-9810-0C33EA648E4B}" destId="{08CF9F38-50A8-4778-829E-405BFCD639A1}" srcOrd="0" destOrd="0" presId="urn:microsoft.com/office/officeart/2005/8/layout/hierarchy4"/>
    <dgm:cxn modelId="{6650B438-694A-4DF1-966A-41196F009924}" type="presOf" srcId="{B3B5F69E-F9E4-470C-9F28-AFEEA140E5D0}" destId="{1875291A-09F7-4435-8E53-3634B464C717}"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6F96B97C-21AB-4049-8BB6-C394A81B5D66}" type="presOf" srcId="{6E633D77-A10A-4E0C-9A86-FB82B473BF39}" destId="{A62686D0-5E8D-4B61-B33B-41B730256849}" srcOrd="0" destOrd="0" presId="urn:microsoft.com/office/officeart/2005/8/layout/hierarchy4"/>
    <dgm:cxn modelId="{4088CA8F-4566-4237-8B70-309A5070B1E8}" type="presOf" srcId="{B5C98A1F-AE43-4E37-9C49-B42CDF0DCAAA}" destId="{0836819D-3998-488E-BC9A-B17190AB2D20}"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B7DCBFC0-73D4-450A-BE58-1C6D3AFCA392}" type="presOf" srcId="{879A6E46-116D-4437-93FD-167755E5C5F2}" destId="{EFC5AEC9-00DF-4958-90DA-17EB38DA4956}" srcOrd="0" destOrd="0" presId="urn:microsoft.com/office/officeart/2005/8/layout/hierarchy4"/>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B9712CE8-9CB8-4E2F-9808-6163710250F3}" type="presOf" srcId="{B477D7BB-98D6-40F5-82EC-F3C06AB14BA0}" destId="{FD83DA77-9CC0-4FA0-ABBB-6B672401711B}" srcOrd="0" destOrd="0" presId="urn:microsoft.com/office/officeart/2005/8/layout/hierarchy4"/>
    <dgm:cxn modelId="{541EB3EC-7F0B-45DF-9136-92BD3B92509D}" type="presOf" srcId="{E870F3CA-0FE3-446E-B8B9-6B8C88A68CBD}" destId="{F7A059E5-D30A-4837-A7DE-7F5CBA94BC9A}" srcOrd="0" destOrd="0" presId="urn:microsoft.com/office/officeart/2005/8/layout/hierarchy4"/>
    <dgm:cxn modelId="{CACC15FE-AE82-49E4-99C6-E27F99779A39}" type="presOf" srcId="{A9BB43DD-72F7-4F5A-BD4D-3736135F70C0}" destId="{BF531D6A-E8F6-45D5-8EA6-350607CAE59E}" srcOrd="0" destOrd="0" presId="urn:microsoft.com/office/officeart/2005/8/layout/hierarchy4"/>
    <dgm:cxn modelId="{699861E0-F87A-4A5B-AB8E-A09E388FEF60}" type="presParOf" srcId="{F7A059E5-D30A-4837-A7DE-7F5CBA94BC9A}" destId="{A84C79C5-5E17-4445-BFFA-86F326271804}" srcOrd="0" destOrd="0" presId="urn:microsoft.com/office/officeart/2005/8/layout/hierarchy4"/>
    <dgm:cxn modelId="{8D8A5440-63C8-467B-B333-12D9BE583CD0}" type="presParOf" srcId="{A84C79C5-5E17-4445-BFFA-86F326271804}" destId="{1875291A-09F7-4435-8E53-3634B464C717}" srcOrd="0" destOrd="0" presId="urn:microsoft.com/office/officeart/2005/8/layout/hierarchy4"/>
    <dgm:cxn modelId="{AC687305-071F-40EB-87B7-4CBBCBB9F2DC}" type="presParOf" srcId="{A84C79C5-5E17-4445-BFFA-86F326271804}" destId="{5F6E1078-47C4-4FCF-BDAB-69FAB03B259F}" srcOrd="1" destOrd="0" presId="urn:microsoft.com/office/officeart/2005/8/layout/hierarchy4"/>
    <dgm:cxn modelId="{3ACAB5F4-A10D-494D-AC67-968ED7E85203}" type="presParOf" srcId="{A84C79C5-5E17-4445-BFFA-86F326271804}" destId="{6E5AE19E-A825-4D57-954C-66B340A17253}" srcOrd="2" destOrd="0" presId="urn:microsoft.com/office/officeart/2005/8/layout/hierarchy4"/>
    <dgm:cxn modelId="{C30F2E99-DD34-43EF-93D3-83CF0E03724C}" type="presParOf" srcId="{6E5AE19E-A825-4D57-954C-66B340A17253}" destId="{E2E14F7D-9BAD-4BA2-AE4A-041CB488C099}" srcOrd="0" destOrd="0" presId="urn:microsoft.com/office/officeart/2005/8/layout/hierarchy4"/>
    <dgm:cxn modelId="{937D6A80-7CE3-4DA7-8A84-4A049D560667}" type="presParOf" srcId="{E2E14F7D-9BAD-4BA2-AE4A-041CB488C099}" destId="{BF531D6A-E8F6-45D5-8EA6-350607CAE59E}" srcOrd="0" destOrd="0" presId="urn:microsoft.com/office/officeart/2005/8/layout/hierarchy4"/>
    <dgm:cxn modelId="{A0A6CFAC-1C27-46E8-956C-A4A49FBA0880}" type="presParOf" srcId="{E2E14F7D-9BAD-4BA2-AE4A-041CB488C099}" destId="{7B509B78-5C04-4755-A761-8A9A81A3940F}" srcOrd="1" destOrd="0" presId="urn:microsoft.com/office/officeart/2005/8/layout/hierarchy4"/>
    <dgm:cxn modelId="{197F86F6-E60C-495E-AF3F-780C614EE479}" type="presParOf" srcId="{E2E14F7D-9BAD-4BA2-AE4A-041CB488C099}" destId="{A2EA81B2-68BE-4986-A192-15A86387899F}" srcOrd="2" destOrd="0" presId="urn:microsoft.com/office/officeart/2005/8/layout/hierarchy4"/>
    <dgm:cxn modelId="{F579C46C-ED5A-4138-B253-C028AA6FDBBC}" type="presParOf" srcId="{A2EA81B2-68BE-4986-A192-15A86387899F}" destId="{DF681D7F-76DB-46F7-BF75-652A94B9D1F1}" srcOrd="0" destOrd="0" presId="urn:microsoft.com/office/officeart/2005/8/layout/hierarchy4"/>
    <dgm:cxn modelId="{5351D91C-80E1-4ABE-8F76-2168ABF45C33}" type="presParOf" srcId="{DF681D7F-76DB-46F7-BF75-652A94B9D1F1}" destId="{FD83DA77-9CC0-4FA0-ABBB-6B672401711B}" srcOrd="0" destOrd="0" presId="urn:microsoft.com/office/officeart/2005/8/layout/hierarchy4"/>
    <dgm:cxn modelId="{1C88C4FB-BBA8-4230-8788-9FF6E866EF0E}" type="presParOf" srcId="{DF681D7F-76DB-46F7-BF75-652A94B9D1F1}" destId="{66E6C1C8-C41A-4CEE-B0CD-3F533F4ED623}" srcOrd="1" destOrd="0" presId="urn:microsoft.com/office/officeart/2005/8/layout/hierarchy4"/>
    <dgm:cxn modelId="{6C5110F6-7160-40DE-ADEB-D006C2494CC3}" type="presParOf" srcId="{6E5AE19E-A825-4D57-954C-66B340A17253}" destId="{4156053D-78F2-405C-AFEB-0B05C15DBD85}" srcOrd="1" destOrd="0" presId="urn:microsoft.com/office/officeart/2005/8/layout/hierarchy4"/>
    <dgm:cxn modelId="{FCA8526D-B7DD-435E-8789-085523043E13}" type="presParOf" srcId="{6E5AE19E-A825-4D57-954C-66B340A17253}" destId="{DAEC8F7D-DCAB-417B-B2BD-0D6A75798BAA}" srcOrd="2" destOrd="0" presId="urn:microsoft.com/office/officeart/2005/8/layout/hierarchy4"/>
    <dgm:cxn modelId="{0167FF2A-5EC8-4A1F-8D7A-28AE0F12B717}" type="presParOf" srcId="{DAEC8F7D-DCAB-417B-B2BD-0D6A75798BAA}" destId="{0836819D-3998-488E-BC9A-B17190AB2D20}" srcOrd="0" destOrd="0" presId="urn:microsoft.com/office/officeart/2005/8/layout/hierarchy4"/>
    <dgm:cxn modelId="{3819C5C8-5A91-4F85-A74B-F68CCE28A492}" type="presParOf" srcId="{DAEC8F7D-DCAB-417B-B2BD-0D6A75798BAA}" destId="{FB08D9CD-F0AB-44A7-81B8-902F23E37ABE}" srcOrd="1" destOrd="0" presId="urn:microsoft.com/office/officeart/2005/8/layout/hierarchy4"/>
    <dgm:cxn modelId="{0DFAD631-CE9F-45A4-BD6F-E9004C30EF59}" type="presParOf" srcId="{DAEC8F7D-DCAB-417B-B2BD-0D6A75798BAA}" destId="{01EA9027-FD7B-4FF2-AA21-3F93CE69B992}" srcOrd="2" destOrd="0" presId="urn:microsoft.com/office/officeart/2005/8/layout/hierarchy4"/>
    <dgm:cxn modelId="{8C0246D6-5AB6-44FE-88C2-1E3249484E1E}" type="presParOf" srcId="{01EA9027-FD7B-4FF2-AA21-3F93CE69B992}" destId="{D6F1F474-2843-4E0B-A04C-1246357F9C5B}" srcOrd="0" destOrd="0" presId="urn:microsoft.com/office/officeart/2005/8/layout/hierarchy4"/>
    <dgm:cxn modelId="{09AE5A4C-645B-45F7-A0B2-1F875F29287A}" type="presParOf" srcId="{D6F1F474-2843-4E0B-A04C-1246357F9C5B}" destId="{A62686D0-5E8D-4B61-B33B-41B730256849}" srcOrd="0" destOrd="0" presId="urn:microsoft.com/office/officeart/2005/8/layout/hierarchy4"/>
    <dgm:cxn modelId="{BEBB8FBE-0211-4C7F-9C9E-54B15C1E529E}" type="presParOf" srcId="{D6F1F474-2843-4E0B-A04C-1246357F9C5B}" destId="{846F3952-2FBF-4F90-8D37-423E47F3AD8F}" srcOrd="1" destOrd="0" presId="urn:microsoft.com/office/officeart/2005/8/layout/hierarchy4"/>
    <dgm:cxn modelId="{AADAEA72-6F72-467C-8D1D-686CBA6BCBE8}" type="presParOf" srcId="{01EA9027-FD7B-4FF2-AA21-3F93CE69B992}" destId="{F4AD7640-D818-4671-A113-69A1F61FD2DA}" srcOrd="1" destOrd="0" presId="urn:microsoft.com/office/officeart/2005/8/layout/hierarchy4"/>
    <dgm:cxn modelId="{F2C4F4B9-82A5-45FD-B696-59B790BBD294}" type="presParOf" srcId="{01EA9027-FD7B-4FF2-AA21-3F93CE69B992}" destId="{AE25C9F7-063D-41D7-8277-913A3C72206E}" srcOrd="2" destOrd="0" presId="urn:microsoft.com/office/officeart/2005/8/layout/hierarchy4"/>
    <dgm:cxn modelId="{E28DA845-FD45-4DFF-B0CC-0D623FDA2F21}" type="presParOf" srcId="{AE25C9F7-063D-41D7-8277-913A3C72206E}" destId="{0251E07F-231A-41E1-86BE-6117AE89CA77}" srcOrd="0" destOrd="0" presId="urn:microsoft.com/office/officeart/2005/8/layout/hierarchy4"/>
    <dgm:cxn modelId="{C77A1A55-9E42-4D20-AED1-244051897BA7}" type="presParOf" srcId="{AE25C9F7-063D-41D7-8277-913A3C72206E}" destId="{13D37BFD-3CAC-452D-8AB6-52A3BD8DA8D4}" srcOrd="1" destOrd="0" presId="urn:microsoft.com/office/officeart/2005/8/layout/hierarchy4"/>
    <dgm:cxn modelId="{1F3A9A40-C431-4398-B03C-57E96E4784F2}" type="presParOf" srcId="{6E5AE19E-A825-4D57-954C-66B340A17253}" destId="{EF641322-EB02-48F2-B383-100CA965DD5E}" srcOrd="3" destOrd="0" presId="urn:microsoft.com/office/officeart/2005/8/layout/hierarchy4"/>
    <dgm:cxn modelId="{CE8FE05C-294C-40FC-AF19-A034C1099975}" type="presParOf" srcId="{6E5AE19E-A825-4D57-954C-66B340A17253}" destId="{EF323610-B4D0-4470-9CE2-40FA0E749D01}" srcOrd="4" destOrd="0" presId="urn:microsoft.com/office/officeart/2005/8/layout/hierarchy4"/>
    <dgm:cxn modelId="{EF12170D-EE6D-4AED-8111-76B6A2BEA6C6}" type="presParOf" srcId="{EF323610-B4D0-4470-9CE2-40FA0E749D01}" destId="{08CF9F38-50A8-4778-829E-405BFCD639A1}" srcOrd="0" destOrd="0" presId="urn:microsoft.com/office/officeart/2005/8/layout/hierarchy4"/>
    <dgm:cxn modelId="{19F11140-4E18-49FE-B9F4-A287880EDB3E}" type="presParOf" srcId="{EF323610-B4D0-4470-9CE2-40FA0E749D01}" destId="{D5D04F7F-661F-40D1-A3F3-38A8E9E6CBDA}" srcOrd="1" destOrd="0" presId="urn:microsoft.com/office/officeart/2005/8/layout/hierarchy4"/>
    <dgm:cxn modelId="{8DDD9F02-8290-4989-A26E-13E3A55BD18B}" type="presParOf" srcId="{EF323610-B4D0-4470-9CE2-40FA0E749D01}" destId="{C41F887B-D019-4642-9860-871ED621CC62}" srcOrd="2" destOrd="0" presId="urn:microsoft.com/office/officeart/2005/8/layout/hierarchy4"/>
    <dgm:cxn modelId="{50DE6D0E-0059-4CF4-B75C-B9D39C4D00FD}" type="presParOf" srcId="{C41F887B-D019-4642-9860-871ED621CC62}" destId="{42E68E82-864A-47F1-87BD-A7D038420F34}" srcOrd="0" destOrd="0" presId="urn:microsoft.com/office/officeart/2005/8/layout/hierarchy4"/>
    <dgm:cxn modelId="{D28BC52E-7E42-4486-8B11-71F9626AEA17}" type="presParOf" srcId="{42E68E82-864A-47F1-87BD-A7D038420F34}" destId="{4539AF93-2E1B-4997-833C-C1CA366B362C}" srcOrd="0" destOrd="0" presId="urn:microsoft.com/office/officeart/2005/8/layout/hierarchy4"/>
    <dgm:cxn modelId="{BBED3750-E8E6-47C5-B0A4-C574DF9A09DF}" type="presParOf" srcId="{42E68E82-864A-47F1-87BD-A7D038420F34}" destId="{4A41F927-37BE-4B2F-A4B6-6572F75860C4}" srcOrd="1" destOrd="0" presId="urn:microsoft.com/office/officeart/2005/8/layout/hierarchy4"/>
    <dgm:cxn modelId="{0F9ACF3C-EF5B-4C87-B5BF-014FB983EAC2}" type="presParOf" srcId="{C41F887B-D019-4642-9860-871ED621CC62}" destId="{DAA793A0-5B50-4C72-8013-2C8372A9FB53}" srcOrd="1" destOrd="0" presId="urn:microsoft.com/office/officeart/2005/8/layout/hierarchy4"/>
    <dgm:cxn modelId="{C3A24C99-7FE8-4BB1-8000-EFE4E9E0B2EB}" type="presParOf" srcId="{C41F887B-D019-4642-9860-871ED621CC62}" destId="{BC065DD6-B9A2-43B3-A87B-B57AE961D4C4}" srcOrd="2" destOrd="0" presId="urn:microsoft.com/office/officeart/2005/8/layout/hierarchy4"/>
    <dgm:cxn modelId="{65AEBD2D-8FCF-4244-9C4C-17BDB2090465}" type="presParOf" srcId="{BC065DD6-B9A2-43B3-A87B-B57AE961D4C4}" destId="{EFC5AEC9-00DF-4958-90DA-17EB38DA4956}" srcOrd="0" destOrd="0" presId="urn:microsoft.com/office/officeart/2005/8/layout/hierarchy4"/>
    <dgm:cxn modelId="{C0FF3050-E192-492B-95FB-CEB9A6DA3309}"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9" qsCatId="simple" csTypeId="urn:microsoft.com/office/officeart/2005/8/colors/colorful5" csCatId="colorful" phldr="1"/>
      <dgm:spPr/>
      <dgm:t>
        <a:bodyPr/>
        <a:lstStyle/>
        <a:p>
          <a:endParaRPr lang="nl-NL"/>
        </a:p>
      </dgm:t>
    </dgm:pt>
    <dgm:pt modelId="{B5C98A1F-AE43-4E37-9C49-B42CDF0DCAAA}">
      <dgm:prSet phldrT="[Tekst]"/>
      <dgm:spPr>
        <a:solidFill>
          <a:srgbClr val="F47634"/>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solidFill>
        <a:ln>
          <a:solidFill>
            <a:srgbClr val="7AC244"/>
          </a:solid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solidFill>
        <a:ln>
          <a:solidFill>
            <a:srgbClr val="7AC244"/>
          </a:solid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solidFill>
        <a:ln>
          <a:solidFill>
            <a:srgbClr val="616163"/>
          </a:solid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solidFill>
        <a:ln>
          <a:solidFill>
            <a:srgbClr val="F47634"/>
          </a:solid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solidFill>
        <a:ln>
          <a:solidFill>
            <a:srgbClr val="7AC244"/>
          </a:solid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solidFill>
        <a:ln>
          <a:solidFill>
            <a:srgbClr val="7AC244"/>
          </a:solid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17941B08-85BB-4F28-B881-9614D70ECEF6}" type="presOf" srcId="{A9BB43DD-72F7-4F5A-BD4D-3736135F70C0}" destId="{BF531D6A-E8F6-45D5-8EA6-350607CAE59E}"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085A6226-3F4D-40F3-95C7-B1CCDFD09ED7}" srcId="{A9BB43DD-72F7-4F5A-BD4D-3736135F70C0}" destId="{B477D7BB-98D6-40F5-82EC-F3C06AB14BA0}" srcOrd="0" destOrd="0" parTransId="{DE031426-7DDF-4A88-A0AB-670A86A21DB6}" sibTransId="{8E248E2A-FEE6-44FE-84DA-EA60B46D09D1}"/>
    <dgm:cxn modelId="{2AE4D262-78D1-472C-AD68-95AEFAD38CB3}" type="presOf" srcId="{B5C98A1F-AE43-4E37-9C49-B42CDF0DCAAA}" destId="{0836819D-3998-488E-BC9A-B17190AB2D20}"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E71B0256-C8FB-46A5-8DDD-9EF07090ECA2}" type="presOf" srcId="{B477D7BB-98D6-40F5-82EC-F3C06AB14BA0}" destId="{FD83DA77-9CC0-4FA0-ABBB-6B672401711B}" srcOrd="0" destOrd="0" presId="urn:microsoft.com/office/officeart/2005/8/layout/hierarchy4"/>
    <dgm:cxn modelId="{705DD977-187F-4A6F-8B8E-C42EDDD5A35C}" type="presOf" srcId="{879A6E46-116D-4437-93FD-167755E5C5F2}" destId="{EFC5AEC9-00DF-4958-90DA-17EB38DA4956}" srcOrd="0" destOrd="0" presId="urn:microsoft.com/office/officeart/2005/8/layout/hierarchy4"/>
    <dgm:cxn modelId="{B0748E78-631C-4490-A6DF-F4AA5A0FE5DC}" type="presOf" srcId="{B3B5F69E-F9E4-470C-9F28-AFEEA140E5D0}" destId="{1875291A-09F7-4435-8E53-3634B464C717}" srcOrd="0" destOrd="0" presId="urn:microsoft.com/office/officeart/2005/8/layout/hierarchy4"/>
    <dgm:cxn modelId="{E3C5A883-F8BC-45C8-BDE6-F6387EA23E6D}" type="presOf" srcId="{FD5189DA-8CCD-4CFC-831E-76EED4D9BB18}" destId="{0251E07F-231A-41E1-86BE-6117AE89CA77}" srcOrd="0" destOrd="0" presId="urn:microsoft.com/office/officeart/2005/8/layout/hierarchy4"/>
    <dgm:cxn modelId="{F722C584-C288-46FF-A430-A789835C56F2}" type="presOf" srcId="{6E633D77-A10A-4E0C-9A86-FB82B473BF39}" destId="{A62686D0-5E8D-4B61-B33B-41B730256849}"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E3EF72A6-E61B-4801-8EEB-13FC97902CDA}" type="presOf" srcId="{E435E579-C16D-4A5E-A275-02B36CCB0C7C}" destId="{4539AF93-2E1B-4997-833C-C1CA366B362C}" srcOrd="0" destOrd="0" presId="urn:microsoft.com/office/officeart/2005/8/layout/hierarchy4"/>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8A4FE6CE-B281-4EF7-98CB-C522952E072D}" type="presOf" srcId="{49127282-F836-4381-9810-0C33EA648E4B}" destId="{08CF9F38-50A8-4778-829E-405BFCD639A1}" srcOrd="0" destOrd="0" presId="urn:microsoft.com/office/officeart/2005/8/layout/hierarchy4"/>
    <dgm:cxn modelId="{612D4AD8-BCE2-4CCC-A95F-757E2B624025}" type="presOf" srcId="{E870F3CA-0FE3-446E-B8B9-6B8C88A68CBD}" destId="{F7A059E5-D30A-4837-A7DE-7F5CBA94BC9A}" srcOrd="0" destOrd="0" presId="urn:microsoft.com/office/officeart/2005/8/layout/hierarchy4"/>
    <dgm:cxn modelId="{66B75E05-037C-4A80-9C01-5D352A35A8CB}" type="presParOf" srcId="{F7A059E5-D30A-4837-A7DE-7F5CBA94BC9A}" destId="{A84C79C5-5E17-4445-BFFA-86F326271804}" srcOrd="0" destOrd="0" presId="urn:microsoft.com/office/officeart/2005/8/layout/hierarchy4"/>
    <dgm:cxn modelId="{9AE49A9A-1651-4149-8A9E-994FA59673B0}" type="presParOf" srcId="{A84C79C5-5E17-4445-BFFA-86F326271804}" destId="{1875291A-09F7-4435-8E53-3634B464C717}" srcOrd="0" destOrd="0" presId="urn:microsoft.com/office/officeart/2005/8/layout/hierarchy4"/>
    <dgm:cxn modelId="{3BAB2583-49CC-45D4-86E3-48185AB74F90}" type="presParOf" srcId="{A84C79C5-5E17-4445-BFFA-86F326271804}" destId="{5F6E1078-47C4-4FCF-BDAB-69FAB03B259F}" srcOrd="1" destOrd="0" presId="urn:microsoft.com/office/officeart/2005/8/layout/hierarchy4"/>
    <dgm:cxn modelId="{78F4331D-F966-4267-BDCD-8E937FAC8BD8}" type="presParOf" srcId="{A84C79C5-5E17-4445-BFFA-86F326271804}" destId="{6E5AE19E-A825-4D57-954C-66B340A17253}" srcOrd="2" destOrd="0" presId="urn:microsoft.com/office/officeart/2005/8/layout/hierarchy4"/>
    <dgm:cxn modelId="{CDB8D0B3-B1BE-4132-99BF-2C4AF66B345D}" type="presParOf" srcId="{6E5AE19E-A825-4D57-954C-66B340A17253}" destId="{E2E14F7D-9BAD-4BA2-AE4A-041CB488C099}" srcOrd="0" destOrd="0" presId="urn:microsoft.com/office/officeart/2005/8/layout/hierarchy4"/>
    <dgm:cxn modelId="{2FC8ACCC-66CB-4D43-B10D-32B05CF1B1AB}" type="presParOf" srcId="{E2E14F7D-9BAD-4BA2-AE4A-041CB488C099}" destId="{BF531D6A-E8F6-45D5-8EA6-350607CAE59E}" srcOrd="0" destOrd="0" presId="urn:microsoft.com/office/officeart/2005/8/layout/hierarchy4"/>
    <dgm:cxn modelId="{297FD6D5-3E04-4EEE-BCBB-241E747365FF}" type="presParOf" srcId="{E2E14F7D-9BAD-4BA2-AE4A-041CB488C099}" destId="{7B509B78-5C04-4755-A761-8A9A81A3940F}" srcOrd="1" destOrd="0" presId="urn:microsoft.com/office/officeart/2005/8/layout/hierarchy4"/>
    <dgm:cxn modelId="{F021180E-09BF-4D7A-AA56-36455BC026A9}" type="presParOf" srcId="{E2E14F7D-9BAD-4BA2-AE4A-041CB488C099}" destId="{A2EA81B2-68BE-4986-A192-15A86387899F}" srcOrd="2" destOrd="0" presId="urn:microsoft.com/office/officeart/2005/8/layout/hierarchy4"/>
    <dgm:cxn modelId="{A45B8613-884E-4BD9-A81B-07CD5673D25D}" type="presParOf" srcId="{A2EA81B2-68BE-4986-A192-15A86387899F}" destId="{DF681D7F-76DB-46F7-BF75-652A94B9D1F1}" srcOrd="0" destOrd="0" presId="urn:microsoft.com/office/officeart/2005/8/layout/hierarchy4"/>
    <dgm:cxn modelId="{8D49E9E6-8718-459E-BD71-9B251CB1DF43}" type="presParOf" srcId="{DF681D7F-76DB-46F7-BF75-652A94B9D1F1}" destId="{FD83DA77-9CC0-4FA0-ABBB-6B672401711B}" srcOrd="0" destOrd="0" presId="urn:microsoft.com/office/officeart/2005/8/layout/hierarchy4"/>
    <dgm:cxn modelId="{B90E9745-14CC-444C-A4C0-401573526001}" type="presParOf" srcId="{DF681D7F-76DB-46F7-BF75-652A94B9D1F1}" destId="{66E6C1C8-C41A-4CEE-B0CD-3F533F4ED623}" srcOrd="1" destOrd="0" presId="urn:microsoft.com/office/officeart/2005/8/layout/hierarchy4"/>
    <dgm:cxn modelId="{B0DB9BAD-5D5E-4986-A352-724F755D1944}" type="presParOf" srcId="{6E5AE19E-A825-4D57-954C-66B340A17253}" destId="{4156053D-78F2-405C-AFEB-0B05C15DBD85}" srcOrd="1" destOrd="0" presId="urn:microsoft.com/office/officeart/2005/8/layout/hierarchy4"/>
    <dgm:cxn modelId="{9EEAB9C2-7865-47F6-9A2F-6025A4BC9C23}" type="presParOf" srcId="{6E5AE19E-A825-4D57-954C-66B340A17253}" destId="{DAEC8F7D-DCAB-417B-B2BD-0D6A75798BAA}" srcOrd="2" destOrd="0" presId="urn:microsoft.com/office/officeart/2005/8/layout/hierarchy4"/>
    <dgm:cxn modelId="{28F372DA-F9BE-4E38-8730-49A4FD68ED20}" type="presParOf" srcId="{DAEC8F7D-DCAB-417B-B2BD-0D6A75798BAA}" destId="{0836819D-3998-488E-BC9A-B17190AB2D20}" srcOrd="0" destOrd="0" presId="urn:microsoft.com/office/officeart/2005/8/layout/hierarchy4"/>
    <dgm:cxn modelId="{D123D6B7-EDAC-4DFF-BECD-C1ABA5E8190A}" type="presParOf" srcId="{DAEC8F7D-DCAB-417B-B2BD-0D6A75798BAA}" destId="{FB08D9CD-F0AB-44A7-81B8-902F23E37ABE}" srcOrd="1" destOrd="0" presId="urn:microsoft.com/office/officeart/2005/8/layout/hierarchy4"/>
    <dgm:cxn modelId="{ABA96AED-3EED-4772-8FB4-D632108AF386}" type="presParOf" srcId="{DAEC8F7D-DCAB-417B-B2BD-0D6A75798BAA}" destId="{01EA9027-FD7B-4FF2-AA21-3F93CE69B992}" srcOrd="2" destOrd="0" presId="urn:microsoft.com/office/officeart/2005/8/layout/hierarchy4"/>
    <dgm:cxn modelId="{6DA44C9B-63DE-454A-86F0-B999C9654D15}" type="presParOf" srcId="{01EA9027-FD7B-4FF2-AA21-3F93CE69B992}" destId="{D6F1F474-2843-4E0B-A04C-1246357F9C5B}" srcOrd="0" destOrd="0" presId="urn:microsoft.com/office/officeart/2005/8/layout/hierarchy4"/>
    <dgm:cxn modelId="{8AF21DA7-8E99-42CD-816E-9AD75753611F}" type="presParOf" srcId="{D6F1F474-2843-4E0B-A04C-1246357F9C5B}" destId="{A62686D0-5E8D-4B61-B33B-41B730256849}" srcOrd="0" destOrd="0" presId="urn:microsoft.com/office/officeart/2005/8/layout/hierarchy4"/>
    <dgm:cxn modelId="{D0FBB1D1-C5EB-462B-B398-6C463D6E8473}" type="presParOf" srcId="{D6F1F474-2843-4E0B-A04C-1246357F9C5B}" destId="{846F3952-2FBF-4F90-8D37-423E47F3AD8F}" srcOrd="1" destOrd="0" presId="urn:microsoft.com/office/officeart/2005/8/layout/hierarchy4"/>
    <dgm:cxn modelId="{CC558FB2-5BB0-497B-95D4-46B8265DE5F0}" type="presParOf" srcId="{01EA9027-FD7B-4FF2-AA21-3F93CE69B992}" destId="{F4AD7640-D818-4671-A113-69A1F61FD2DA}" srcOrd="1" destOrd="0" presId="urn:microsoft.com/office/officeart/2005/8/layout/hierarchy4"/>
    <dgm:cxn modelId="{39B3CFF7-7AB7-4EF2-863F-B47F0A797D4F}" type="presParOf" srcId="{01EA9027-FD7B-4FF2-AA21-3F93CE69B992}" destId="{AE25C9F7-063D-41D7-8277-913A3C72206E}" srcOrd="2" destOrd="0" presId="urn:microsoft.com/office/officeart/2005/8/layout/hierarchy4"/>
    <dgm:cxn modelId="{BEF18BA0-207B-4A69-867F-62E3A701D889}" type="presParOf" srcId="{AE25C9F7-063D-41D7-8277-913A3C72206E}" destId="{0251E07F-231A-41E1-86BE-6117AE89CA77}" srcOrd="0" destOrd="0" presId="urn:microsoft.com/office/officeart/2005/8/layout/hierarchy4"/>
    <dgm:cxn modelId="{084A079D-F2AD-4856-8535-6760042F21D1}" type="presParOf" srcId="{AE25C9F7-063D-41D7-8277-913A3C72206E}" destId="{13D37BFD-3CAC-452D-8AB6-52A3BD8DA8D4}" srcOrd="1" destOrd="0" presId="urn:microsoft.com/office/officeart/2005/8/layout/hierarchy4"/>
    <dgm:cxn modelId="{EABE3D05-8E5F-400C-895B-CFB238487256}" type="presParOf" srcId="{6E5AE19E-A825-4D57-954C-66B340A17253}" destId="{EF641322-EB02-48F2-B383-100CA965DD5E}" srcOrd="3" destOrd="0" presId="urn:microsoft.com/office/officeart/2005/8/layout/hierarchy4"/>
    <dgm:cxn modelId="{CD1638D6-F1AA-4447-A153-E81CDD0A01C5}" type="presParOf" srcId="{6E5AE19E-A825-4D57-954C-66B340A17253}" destId="{EF323610-B4D0-4470-9CE2-40FA0E749D01}" srcOrd="4" destOrd="0" presId="urn:microsoft.com/office/officeart/2005/8/layout/hierarchy4"/>
    <dgm:cxn modelId="{25F8CEA9-1172-4A19-9B91-008F1B15969C}" type="presParOf" srcId="{EF323610-B4D0-4470-9CE2-40FA0E749D01}" destId="{08CF9F38-50A8-4778-829E-405BFCD639A1}" srcOrd="0" destOrd="0" presId="urn:microsoft.com/office/officeart/2005/8/layout/hierarchy4"/>
    <dgm:cxn modelId="{5953D325-F662-4B2B-8012-66808E5B07B6}" type="presParOf" srcId="{EF323610-B4D0-4470-9CE2-40FA0E749D01}" destId="{D5D04F7F-661F-40D1-A3F3-38A8E9E6CBDA}" srcOrd="1" destOrd="0" presId="urn:microsoft.com/office/officeart/2005/8/layout/hierarchy4"/>
    <dgm:cxn modelId="{09855B5B-9575-448B-8888-02132106A5FC}" type="presParOf" srcId="{EF323610-B4D0-4470-9CE2-40FA0E749D01}" destId="{C41F887B-D019-4642-9860-871ED621CC62}" srcOrd="2" destOrd="0" presId="urn:microsoft.com/office/officeart/2005/8/layout/hierarchy4"/>
    <dgm:cxn modelId="{FA0D0F6A-26EF-4DA7-B01B-3D196BA09DE8}" type="presParOf" srcId="{C41F887B-D019-4642-9860-871ED621CC62}" destId="{42E68E82-864A-47F1-87BD-A7D038420F34}" srcOrd="0" destOrd="0" presId="urn:microsoft.com/office/officeart/2005/8/layout/hierarchy4"/>
    <dgm:cxn modelId="{F2920375-3008-4182-A396-2ED0C975C63C}" type="presParOf" srcId="{42E68E82-864A-47F1-87BD-A7D038420F34}" destId="{4539AF93-2E1B-4997-833C-C1CA366B362C}" srcOrd="0" destOrd="0" presId="urn:microsoft.com/office/officeart/2005/8/layout/hierarchy4"/>
    <dgm:cxn modelId="{0A67A3F8-E2D3-415A-A082-B90ADB43B1C5}" type="presParOf" srcId="{42E68E82-864A-47F1-87BD-A7D038420F34}" destId="{4A41F927-37BE-4B2F-A4B6-6572F75860C4}" srcOrd="1" destOrd="0" presId="urn:microsoft.com/office/officeart/2005/8/layout/hierarchy4"/>
    <dgm:cxn modelId="{1FF835ED-75F1-4A34-8C07-B980A58CF75E}" type="presParOf" srcId="{C41F887B-D019-4642-9860-871ED621CC62}" destId="{DAA793A0-5B50-4C72-8013-2C8372A9FB53}" srcOrd="1" destOrd="0" presId="urn:microsoft.com/office/officeart/2005/8/layout/hierarchy4"/>
    <dgm:cxn modelId="{8F30E8C3-0AAF-45DD-A9D3-EE7D19C0764D}" type="presParOf" srcId="{C41F887B-D019-4642-9860-871ED621CC62}" destId="{BC065DD6-B9A2-43B3-A87B-B57AE961D4C4}" srcOrd="2" destOrd="0" presId="urn:microsoft.com/office/officeart/2005/8/layout/hierarchy4"/>
    <dgm:cxn modelId="{E1D88F2A-18ED-4213-BE48-2C05F6A6D1F8}" type="presParOf" srcId="{BC065DD6-B9A2-43B3-A87B-B57AE961D4C4}" destId="{EFC5AEC9-00DF-4958-90DA-17EB38DA4956}" srcOrd="0" destOrd="0" presId="urn:microsoft.com/office/officeart/2005/8/layout/hierarchy4"/>
    <dgm:cxn modelId="{AC50D48A-AC76-4B65-B9E8-A4F0F299FB03}"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70F3CA-0FE3-446E-B8B9-6B8C88A68CBD}" type="doc">
      <dgm:prSet loTypeId="urn:microsoft.com/office/officeart/2005/8/layout/hierarchy4" loCatId="list" qsTypeId="urn:microsoft.com/office/officeart/2005/8/quickstyle/simple1#10" qsCatId="simple" csTypeId="urn:microsoft.com/office/officeart/2005/8/colors/colorful5" csCatId="colorful" phldr="1"/>
      <dgm:spPr/>
      <dgm:t>
        <a:bodyPr/>
        <a:lstStyle/>
        <a:p>
          <a:endParaRPr lang="nl-NL"/>
        </a:p>
      </dgm:t>
    </dgm:pt>
    <dgm:pt modelId="{B5C98A1F-AE43-4E37-9C49-B42CDF0DCAAA}">
      <dgm:prSet phldrT="[Tekst]"/>
      <dgm:spPr>
        <a:solidFill>
          <a:srgbClr val="F47634">
            <a:alpha val="48000"/>
          </a:srgbClr>
        </a:solidFill>
      </dgm:spPr>
      <dgm:t>
        <a:bodyPr/>
        <a:lstStyle/>
        <a:p>
          <a:r>
            <a:rPr lang="nl-NL" dirty="0"/>
            <a:t>onderwijskundig partnerschap</a:t>
          </a:r>
        </a:p>
      </dgm:t>
    </dgm:pt>
    <dgm:pt modelId="{A60224C2-2C8B-4696-93CA-A5DA41316C4F}" type="parTrans" cxnId="{AFC7A0CB-1DEB-48BD-B51F-B066BF4D88DB}">
      <dgm:prSet/>
      <dgm:spPr/>
      <dgm:t>
        <a:bodyPr/>
        <a:lstStyle/>
        <a:p>
          <a:endParaRPr lang="nl-NL"/>
        </a:p>
      </dgm:t>
    </dgm:pt>
    <dgm:pt modelId="{B72363A1-4ACB-4F42-907E-A4DF39BBF3C5}" type="sibTrans" cxnId="{AFC7A0CB-1DEB-48BD-B51F-B066BF4D88DB}">
      <dgm:prSet/>
      <dgm:spPr/>
      <dgm:t>
        <a:bodyPr/>
        <a:lstStyle/>
        <a:p>
          <a:endParaRPr lang="nl-NL"/>
        </a:p>
      </dgm:t>
    </dgm:pt>
    <dgm:pt modelId="{6E633D77-A10A-4E0C-9A86-FB82B473BF39}">
      <dgm:prSet phldrT="[Tekst]" custT="1"/>
      <dgm:spPr>
        <a:solidFill>
          <a:srgbClr val="7AC244">
            <a:alpha val="52000"/>
          </a:srgbClr>
        </a:solidFill>
        <a:ln>
          <a:noFill/>
        </a:ln>
      </dgm:spPr>
      <dgm:t>
        <a:bodyPr/>
        <a:lstStyle/>
        <a:p>
          <a:r>
            <a:rPr lang="nl-NL" sz="1600" b="1" dirty="0"/>
            <a:t>pedagogisch partnerschap</a:t>
          </a:r>
        </a:p>
        <a:p>
          <a:r>
            <a:rPr lang="nl-NL" sz="1100" dirty="0"/>
            <a:t>(Samen staan voor het welzijn van het kind)</a:t>
          </a:r>
        </a:p>
      </dgm:t>
    </dgm:pt>
    <dgm:pt modelId="{5B85D754-6B5D-4F34-9C4E-2F525195F618}" type="parTrans" cxnId="{8306154A-929A-42E9-ADF0-67DA364328FB}">
      <dgm:prSet/>
      <dgm:spPr/>
      <dgm:t>
        <a:bodyPr/>
        <a:lstStyle/>
        <a:p>
          <a:endParaRPr lang="nl-NL"/>
        </a:p>
      </dgm:t>
    </dgm:pt>
    <dgm:pt modelId="{71E748F0-5E30-4AF0-B34A-ABE00BD1BAD1}" type="sibTrans" cxnId="{8306154A-929A-42E9-ADF0-67DA364328FB}">
      <dgm:prSet/>
      <dgm:spPr/>
      <dgm:t>
        <a:bodyPr/>
        <a:lstStyle/>
        <a:p>
          <a:endParaRPr lang="nl-NL"/>
        </a:p>
      </dgm:t>
    </dgm:pt>
    <dgm:pt modelId="{FD5189DA-8CCD-4CFC-831E-76EED4D9BB18}">
      <dgm:prSet phldrT="[Tekst]" custT="1"/>
      <dgm:spPr>
        <a:solidFill>
          <a:srgbClr val="7AC244"/>
        </a:solidFill>
        <a:ln>
          <a:solidFill>
            <a:srgbClr val="7AC244"/>
          </a:solidFill>
        </a:ln>
      </dgm:spPr>
      <dgm:t>
        <a:bodyPr/>
        <a:lstStyle/>
        <a:p>
          <a:r>
            <a:rPr lang="nl-NL" sz="1600" b="1" dirty="0"/>
            <a:t>Didactisch partnerschap</a:t>
          </a:r>
        </a:p>
        <a:p>
          <a:r>
            <a:rPr lang="nl-NL" sz="1100" dirty="0"/>
            <a:t>(Samen staan voor het leren van het kind)</a:t>
          </a:r>
        </a:p>
      </dgm:t>
    </dgm:pt>
    <dgm:pt modelId="{920A5150-538E-41BD-A966-9812582F7EFA}" type="parTrans" cxnId="{1215A5BF-821C-4B9F-B9B4-AD7DFFED922A}">
      <dgm:prSet/>
      <dgm:spPr/>
      <dgm:t>
        <a:bodyPr/>
        <a:lstStyle/>
        <a:p>
          <a:endParaRPr lang="nl-NL"/>
        </a:p>
      </dgm:t>
    </dgm:pt>
    <dgm:pt modelId="{142E3F13-08B4-4D5A-864C-68FE371F0C9A}" type="sibTrans" cxnId="{1215A5BF-821C-4B9F-B9B4-AD7DFFED922A}">
      <dgm:prSet/>
      <dgm:spPr/>
      <dgm:t>
        <a:bodyPr/>
        <a:lstStyle/>
        <a:p>
          <a:endParaRPr lang="nl-NL"/>
        </a:p>
      </dgm:t>
    </dgm:pt>
    <dgm:pt modelId="{49127282-F836-4381-9810-0C33EA648E4B}">
      <dgm:prSet phldrT="[Tekst]"/>
      <dgm:spPr>
        <a:solidFill>
          <a:srgbClr val="F47634">
            <a:alpha val="47000"/>
          </a:srgbClr>
        </a:solidFill>
      </dgm:spPr>
      <dgm:t>
        <a:bodyPr/>
        <a:lstStyle/>
        <a:p>
          <a:r>
            <a:rPr lang="nl-NL" dirty="0"/>
            <a:t>ouderparticipatie</a:t>
          </a:r>
        </a:p>
      </dgm:t>
    </dgm:pt>
    <dgm:pt modelId="{5B5285CA-819E-4808-B9E4-ECBDE29BF2AB}" type="parTrans" cxnId="{4852FF4C-5690-4400-983B-A9A0E9271AF9}">
      <dgm:prSet/>
      <dgm:spPr/>
      <dgm:t>
        <a:bodyPr/>
        <a:lstStyle/>
        <a:p>
          <a:endParaRPr lang="nl-NL"/>
        </a:p>
      </dgm:t>
    </dgm:pt>
    <dgm:pt modelId="{F07E1B83-C71D-4375-AFBE-3FBA614235EB}" type="sibTrans" cxnId="{4852FF4C-5690-4400-983B-A9A0E9271AF9}">
      <dgm:prSet/>
      <dgm:spPr/>
      <dgm:t>
        <a:bodyPr/>
        <a:lstStyle/>
        <a:p>
          <a:endParaRPr lang="nl-NL"/>
        </a:p>
      </dgm:t>
    </dgm:pt>
    <dgm:pt modelId="{879A6E46-116D-4437-93FD-167755E5C5F2}">
      <dgm:prSet phldrT="[Tekst]" custT="1"/>
      <dgm:spPr>
        <a:solidFill>
          <a:srgbClr val="7AC244">
            <a:alpha val="52000"/>
          </a:srgbClr>
        </a:solidFill>
        <a:ln>
          <a:noFill/>
        </a:ln>
      </dgm:spPr>
      <dgm:t>
        <a:bodyPr/>
        <a:lstStyle/>
        <a:p>
          <a:r>
            <a:rPr lang="nl-NL" sz="1600" b="1" dirty="0"/>
            <a:t>informeel partnerschap </a:t>
          </a:r>
          <a:r>
            <a:rPr lang="nl-NL" sz="1100" b="0" dirty="0"/>
            <a:t>(Samen staan voor de activiteiten en werkzaamheden van de school)</a:t>
          </a:r>
        </a:p>
      </dgm:t>
    </dgm:pt>
    <dgm:pt modelId="{C6E323E8-04DC-42FD-97C3-749D2740166C}" type="parTrans" cxnId="{C511181A-5C8F-4722-9DE1-C3B8C9C73BB2}">
      <dgm:prSet/>
      <dgm:spPr/>
      <dgm:t>
        <a:bodyPr/>
        <a:lstStyle/>
        <a:p>
          <a:endParaRPr lang="nl-NL"/>
        </a:p>
      </dgm:t>
    </dgm:pt>
    <dgm:pt modelId="{316BA92D-D70B-4D85-A947-C0D0FAE95698}" type="sibTrans" cxnId="{C511181A-5C8F-4722-9DE1-C3B8C9C73BB2}">
      <dgm:prSet/>
      <dgm:spPr/>
      <dgm:t>
        <a:bodyPr/>
        <a:lstStyle/>
        <a:p>
          <a:endParaRPr lang="nl-NL"/>
        </a:p>
      </dgm:t>
    </dgm:pt>
    <dgm:pt modelId="{B3B5F69E-F9E4-470C-9F28-AFEEA140E5D0}">
      <dgm:prSet phldrT="[Tekst]" custT="1"/>
      <dgm:spPr>
        <a:solidFill>
          <a:srgbClr val="616163">
            <a:alpha val="45000"/>
          </a:srgbClr>
        </a:solidFill>
        <a:ln>
          <a:noFill/>
        </a:ln>
      </dgm:spPr>
      <dgm:t>
        <a:bodyPr/>
        <a:lstStyle/>
        <a:p>
          <a:pPr algn="ctr"/>
          <a:r>
            <a:rPr lang="nl-NL" sz="6000" b="1" dirty="0"/>
            <a:t>Actief Ouderschap</a:t>
          </a:r>
        </a:p>
      </dgm:t>
    </dgm:pt>
    <dgm:pt modelId="{CB702FB5-DE4C-4378-8779-DE966B9F70BB}" type="sibTrans" cxnId="{7BC6C3C7-1A43-45E0-A65E-88805240AE28}">
      <dgm:prSet/>
      <dgm:spPr/>
      <dgm:t>
        <a:bodyPr/>
        <a:lstStyle/>
        <a:p>
          <a:endParaRPr lang="nl-NL"/>
        </a:p>
      </dgm:t>
    </dgm:pt>
    <dgm:pt modelId="{DCEDF50B-BAB5-4195-B0A8-BE618C46CEDB}" type="parTrans" cxnId="{7BC6C3C7-1A43-45E0-A65E-88805240AE28}">
      <dgm:prSet/>
      <dgm:spPr/>
      <dgm:t>
        <a:bodyPr/>
        <a:lstStyle/>
        <a:p>
          <a:endParaRPr lang="nl-NL"/>
        </a:p>
      </dgm:t>
    </dgm:pt>
    <dgm:pt modelId="{A9BB43DD-72F7-4F5A-BD4D-3736135F70C0}">
      <dgm:prSet phldrT="[Tekst]"/>
      <dgm:spPr>
        <a:solidFill>
          <a:srgbClr val="F47634">
            <a:alpha val="48000"/>
          </a:srgbClr>
        </a:solidFill>
        <a:ln>
          <a:noFill/>
        </a:ln>
      </dgm:spPr>
      <dgm:t>
        <a:bodyPr/>
        <a:lstStyle/>
        <a:p>
          <a:pPr algn="ctr"/>
          <a:r>
            <a:rPr lang="nl-NL" dirty="0"/>
            <a:t>actief burgerschap</a:t>
          </a:r>
        </a:p>
      </dgm:t>
    </dgm:pt>
    <dgm:pt modelId="{22DA4FA6-6F83-4469-8BC5-B2E9A570EB70}" type="parTrans" cxnId="{5D464AA1-CCDF-4117-B549-E35916CC5018}">
      <dgm:prSet/>
      <dgm:spPr/>
      <dgm:t>
        <a:bodyPr/>
        <a:lstStyle/>
        <a:p>
          <a:endParaRPr lang="nl-NL"/>
        </a:p>
      </dgm:t>
    </dgm:pt>
    <dgm:pt modelId="{A63030AD-99C2-4106-A85A-AFA2B57AE382}" type="sibTrans" cxnId="{5D464AA1-CCDF-4117-B549-E35916CC5018}">
      <dgm:prSet/>
      <dgm:spPr/>
      <dgm:t>
        <a:bodyPr/>
        <a:lstStyle/>
        <a:p>
          <a:endParaRPr lang="nl-NL"/>
        </a:p>
      </dgm:t>
    </dgm:pt>
    <dgm:pt modelId="{B477D7BB-98D6-40F5-82EC-F3C06AB14BA0}">
      <dgm:prSet phldrT="[Tekst]" custT="1"/>
      <dgm:spPr>
        <a:solidFill>
          <a:srgbClr val="7AC244">
            <a:alpha val="52000"/>
          </a:srgbClr>
        </a:solidFill>
        <a:ln>
          <a:noFill/>
        </a:ln>
      </dgm:spPr>
      <dgm:t>
        <a:bodyPr/>
        <a:lstStyle/>
        <a:p>
          <a:pPr algn="ctr"/>
          <a:r>
            <a:rPr lang="nl-NL" sz="1600" b="1" dirty="0"/>
            <a:t>maatschappelijk partnerschap </a:t>
          </a:r>
          <a:r>
            <a:rPr lang="nl-NL" sz="1100" dirty="0"/>
            <a:t>(Samen staan voor de plek van je kind in de maatschappij/wijk/buurt)</a:t>
          </a:r>
          <a:endParaRPr lang="nl-NL" sz="1600" dirty="0"/>
        </a:p>
      </dgm:t>
    </dgm:pt>
    <dgm:pt modelId="{DE031426-7DDF-4A88-A0AB-670A86A21DB6}" type="parTrans" cxnId="{085A6226-3F4D-40F3-95C7-B1CCDFD09ED7}">
      <dgm:prSet/>
      <dgm:spPr/>
      <dgm:t>
        <a:bodyPr/>
        <a:lstStyle/>
        <a:p>
          <a:endParaRPr lang="nl-NL"/>
        </a:p>
      </dgm:t>
    </dgm:pt>
    <dgm:pt modelId="{8E248E2A-FEE6-44FE-84DA-EA60B46D09D1}" type="sibTrans" cxnId="{085A6226-3F4D-40F3-95C7-B1CCDFD09ED7}">
      <dgm:prSet/>
      <dgm:spPr/>
      <dgm:t>
        <a:bodyPr/>
        <a:lstStyle/>
        <a:p>
          <a:endParaRPr lang="nl-NL"/>
        </a:p>
      </dgm:t>
    </dgm:pt>
    <dgm:pt modelId="{E435E579-C16D-4A5E-A275-02B36CCB0C7C}">
      <dgm:prSet phldrT="[Tekst]" custT="1"/>
      <dgm:spPr>
        <a:solidFill>
          <a:srgbClr val="7AC244">
            <a:alpha val="52000"/>
          </a:srgbClr>
        </a:solidFill>
        <a:ln>
          <a:noFill/>
        </a:ln>
      </dgm:spPr>
      <dgm:t>
        <a:bodyPr/>
        <a:lstStyle/>
        <a:p>
          <a:r>
            <a:rPr lang="nl-NL" sz="1600" b="1" dirty="0"/>
            <a:t>formeel partnerschap </a:t>
          </a:r>
          <a:r>
            <a:rPr lang="nl-NL" sz="1100" dirty="0"/>
            <a:t>(Samen staan voor het schoolbeleid bestuur/MR</a:t>
          </a:r>
          <a:r>
            <a:rPr lang="nl-NL" sz="1200" dirty="0"/>
            <a:t>)</a:t>
          </a:r>
          <a:endParaRPr lang="nl-NL" sz="2100" dirty="0"/>
        </a:p>
      </dgm:t>
    </dgm:pt>
    <dgm:pt modelId="{529718C6-5D6A-4A2A-97E9-BCEE9589B550}" type="parTrans" cxnId="{467160BF-1164-4B1B-A4B3-8C3EF4228548}">
      <dgm:prSet/>
      <dgm:spPr/>
      <dgm:t>
        <a:bodyPr/>
        <a:lstStyle/>
        <a:p>
          <a:endParaRPr lang="nl-NL"/>
        </a:p>
      </dgm:t>
    </dgm:pt>
    <dgm:pt modelId="{76A0F786-6F11-4157-92ED-E6589E7655F9}" type="sibTrans" cxnId="{467160BF-1164-4B1B-A4B3-8C3EF4228548}">
      <dgm:prSet/>
      <dgm:spPr/>
      <dgm:t>
        <a:bodyPr/>
        <a:lstStyle/>
        <a:p>
          <a:endParaRPr lang="nl-NL"/>
        </a:p>
      </dgm:t>
    </dgm:pt>
    <dgm:pt modelId="{F7A059E5-D30A-4837-A7DE-7F5CBA94BC9A}" type="pres">
      <dgm:prSet presAssocID="{E870F3CA-0FE3-446E-B8B9-6B8C88A68CBD}" presName="Name0" presStyleCnt="0">
        <dgm:presLayoutVars>
          <dgm:chPref val="1"/>
          <dgm:dir/>
          <dgm:animOne val="branch"/>
          <dgm:animLvl val="lvl"/>
          <dgm:resizeHandles/>
        </dgm:presLayoutVars>
      </dgm:prSet>
      <dgm:spPr/>
    </dgm:pt>
    <dgm:pt modelId="{A84C79C5-5E17-4445-BFFA-86F326271804}" type="pres">
      <dgm:prSet presAssocID="{B3B5F69E-F9E4-470C-9F28-AFEEA140E5D0}" presName="vertOne" presStyleCnt="0"/>
      <dgm:spPr/>
    </dgm:pt>
    <dgm:pt modelId="{1875291A-09F7-4435-8E53-3634B464C717}" type="pres">
      <dgm:prSet presAssocID="{B3B5F69E-F9E4-470C-9F28-AFEEA140E5D0}" presName="txOne" presStyleLbl="node0" presStyleIdx="0" presStyleCnt="1" custLinFactNeighborX="-3254" custLinFactNeighborY="-1208">
        <dgm:presLayoutVars>
          <dgm:chPref val="3"/>
        </dgm:presLayoutVars>
      </dgm:prSet>
      <dgm:spPr/>
    </dgm:pt>
    <dgm:pt modelId="{5F6E1078-47C4-4FCF-BDAB-69FAB03B259F}" type="pres">
      <dgm:prSet presAssocID="{B3B5F69E-F9E4-470C-9F28-AFEEA140E5D0}" presName="parTransOne" presStyleCnt="0"/>
      <dgm:spPr/>
    </dgm:pt>
    <dgm:pt modelId="{6E5AE19E-A825-4D57-954C-66B340A17253}" type="pres">
      <dgm:prSet presAssocID="{B3B5F69E-F9E4-470C-9F28-AFEEA140E5D0}" presName="horzOne" presStyleCnt="0"/>
      <dgm:spPr/>
    </dgm:pt>
    <dgm:pt modelId="{E2E14F7D-9BAD-4BA2-AE4A-041CB488C099}" type="pres">
      <dgm:prSet presAssocID="{A9BB43DD-72F7-4F5A-BD4D-3736135F70C0}" presName="vertTwo" presStyleCnt="0"/>
      <dgm:spPr/>
    </dgm:pt>
    <dgm:pt modelId="{BF531D6A-E8F6-45D5-8EA6-350607CAE59E}" type="pres">
      <dgm:prSet presAssocID="{A9BB43DD-72F7-4F5A-BD4D-3736135F70C0}" presName="txTwo" presStyleLbl="node2" presStyleIdx="0" presStyleCnt="3">
        <dgm:presLayoutVars>
          <dgm:chPref val="3"/>
        </dgm:presLayoutVars>
      </dgm:prSet>
      <dgm:spPr/>
    </dgm:pt>
    <dgm:pt modelId="{7B509B78-5C04-4755-A761-8A9A81A3940F}" type="pres">
      <dgm:prSet presAssocID="{A9BB43DD-72F7-4F5A-BD4D-3736135F70C0}" presName="parTransTwo" presStyleCnt="0"/>
      <dgm:spPr/>
    </dgm:pt>
    <dgm:pt modelId="{A2EA81B2-68BE-4986-A192-15A86387899F}" type="pres">
      <dgm:prSet presAssocID="{A9BB43DD-72F7-4F5A-BD4D-3736135F70C0}" presName="horzTwo" presStyleCnt="0"/>
      <dgm:spPr/>
    </dgm:pt>
    <dgm:pt modelId="{DF681D7F-76DB-46F7-BF75-652A94B9D1F1}" type="pres">
      <dgm:prSet presAssocID="{B477D7BB-98D6-40F5-82EC-F3C06AB14BA0}" presName="vertThree" presStyleCnt="0"/>
      <dgm:spPr/>
    </dgm:pt>
    <dgm:pt modelId="{FD83DA77-9CC0-4FA0-ABBB-6B672401711B}" type="pres">
      <dgm:prSet presAssocID="{B477D7BB-98D6-40F5-82EC-F3C06AB14BA0}" presName="txThree" presStyleLbl="node3" presStyleIdx="0" presStyleCnt="5" custScaleX="106979">
        <dgm:presLayoutVars>
          <dgm:chPref val="3"/>
        </dgm:presLayoutVars>
      </dgm:prSet>
      <dgm:spPr/>
    </dgm:pt>
    <dgm:pt modelId="{66E6C1C8-C41A-4CEE-B0CD-3F533F4ED623}" type="pres">
      <dgm:prSet presAssocID="{B477D7BB-98D6-40F5-82EC-F3C06AB14BA0}" presName="horzThree" presStyleCnt="0"/>
      <dgm:spPr/>
    </dgm:pt>
    <dgm:pt modelId="{4156053D-78F2-405C-AFEB-0B05C15DBD85}" type="pres">
      <dgm:prSet presAssocID="{A63030AD-99C2-4106-A85A-AFA2B57AE382}" presName="sibSpaceTwo" presStyleCnt="0"/>
      <dgm:spPr/>
    </dgm:pt>
    <dgm:pt modelId="{DAEC8F7D-DCAB-417B-B2BD-0D6A75798BAA}" type="pres">
      <dgm:prSet presAssocID="{B5C98A1F-AE43-4E37-9C49-B42CDF0DCAAA}" presName="vertTwo" presStyleCnt="0"/>
      <dgm:spPr/>
    </dgm:pt>
    <dgm:pt modelId="{0836819D-3998-488E-BC9A-B17190AB2D20}" type="pres">
      <dgm:prSet presAssocID="{B5C98A1F-AE43-4E37-9C49-B42CDF0DCAAA}" presName="txTwo" presStyleLbl="node2" presStyleIdx="1" presStyleCnt="3">
        <dgm:presLayoutVars>
          <dgm:chPref val="3"/>
        </dgm:presLayoutVars>
      </dgm:prSet>
      <dgm:spPr/>
    </dgm:pt>
    <dgm:pt modelId="{FB08D9CD-F0AB-44A7-81B8-902F23E37ABE}" type="pres">
      <dgm:prSet presAssocID="{B5C98A1F-AE43-4E37-9C49-B42CDF0DCAAA}" presName="parTransTwo" presStyleCnt="0"/>
      <dgm:spPr/>
    </dgm:pt>
    <dgm:pt modelId="{01EA9027-FD7B-4FF2-AA21-3F93CE69B992}" type="pres">
      <dgm:prSet presAssocID="{B5C98A1F-AE43-4E37-9C49-B42CDF0DCAAA}" presName="horzTwo" presStyleCnt="0"/>
      <dgm:spPr/>
    </dgm:pt>
    <dgm:pt modelId="{D6F1F474-2843-4E0B-A04C-1246357F9C5B}" type="pres">
      <dgm:prSet presAssocID="{6E633D77-A10A-4E0C-9A86-FB82B473BF39}" presName="vertThree" presStyleCnt="0"/>
      <dgm:spPr/>
    </dgm:pt>
    <dgm:pt modelId="{A62686D0-5E8D-4B61-B33B-41B730256849}" type="pres">
      <dgm:prSet presAssocID="{6E633D77-A10A-4E0C-9A86-FB82B473BF39}" presName="txThree" presStyleLbl="node3" presStyleIdx="1" presStyleCnt="5">
        <dgm:presLayoutVars>
          <dgm:chPref val="3"/>
        </dgm:presLayoutVars>
      </dgm:prSet>
      <dgm:spPr/>
    </dgm:pt>
    <dgm:pt modelId="{846F3952-2FBF-4F90-8D37-423E47F3AD8F}" type="pres">
      <dgm:prSet presAssocID="{6E633D77-A10A-4E0C-9A86-FB82B473BF39}" presName="horzThree" presStyleCnt="0"/>
      <dgm:spPr/>
    </dgm:pt>
    <dgm:pt modelId="{F4AD7640-D818-4671-A113-69A1F61FD2DA}" type="pres">
      <dgm:prSet presAssocID="{71E748F0-5E30-4AF0-B34A-ABE00BD1BAD1}" presName="sibSpaceThree" presStyleCnt="0"/>
      <dgm:spPr/>
    </dgm:pt>
    <dgm:pt modelId="{AE25C9F7-063D-41D7-8277-913A3C72206E}" type="pres">
      <dgm:prSet presAssocID="{FD5189DA-8CCD-4CFC-831E-76EED4D9BB18}" presName="vertThree" presStyleCnt="0"/>
      <dgm:spPr/>
    </dgm:pt>
    <dgm:pt modelId="{0251E07F-231A-41E1-86BE-6117AE89CA77}" type="pres">
      <dgm:prSet presAssocID="{FD5189DA-8CCD-4CFC-831E-76EED4D9BB18}" presName="txThree" presStyleLbl="node3" presStyleIdx="2" presStyleCnt="5">
        <dgm:presLayoutVars>
          <dgm:chPref val="3"/>
        </dgm:presLayoutVars>
      </dgm:prSet>
      <dgm:spPr/>
    </dgm:pt>
    <dgm:pt modelId="{13D37BFD-3CAC-452D-8AB6-52A3BD8DA8D4}" type="pres">
      <dgm:prSet presAssocID="{FD5189DA-8CCD-4CFC-831E-76EED4D9BB18}" presName="horzThree" presStyleCnt="0"/>
      <dgm:spPr/>
    </dgm:pt>
    <dgm:pt modelId="{EF641322-EB02-48F2-B383-100CA965DD5E}" type="pres">
      <dgm:prSet presAssocID="{B72363A1-4ACB-4F42-907E-A4DF39BBF3C5}" presName="sibSpaceTwo" presStyleCnt="0"/>
      <dgm:spPr/>
    </dgm:pt>
    <dgm:pt modelId="{EF323610-B4D0-4470-9CE2-40FA0E749D01}" type="pres">
      <dgm:prSet presAssocID="{49127282-F836-4381-9810-0C33EA648E4B}" presName="vertTwo" presStyleCnt="0"/>
      <dgm:spPr/>
    </dgm:pt>
    <dgm:pt modelId="{08CF9F38-50A8-4778-829E-405BFCD639A1}" type="pres">
      <dgm:prSet presAssocID="{49127282-F836-4381-9810-0C33EA648E4B}" presName="txTwo" presStyleLbl="node2" presStyleIdx="2" presStyleCnt="3">
        <dgm:presLayoutVars>
          <dgm:chPref val="3"/>
        </dgm:presLayoutVars>
      </dgm:prSet>
      <dgm:spPr/>
    </dgm:pt>
    <dgm:pt modelId="{D5D04F7F-661F-40D1-A3F3-38A8E9E6CBDA}" type="pres">
      <dgm:prSet presAssocID="{49127282-F836-4381-9810-0C33EA648E4B}" presName="parTransTwo" presStyleCnt="0"/>
      <dgm:spPr/>
    </dgm:pt>
    <dgm:pt modelId="{C41F887B-D019-4642-9860-871ED621CC62}" type="pres">
      <dgm:prSet presAssocID="{49127282-F836-4381-9810-0C33EA648E4B}" presName="horzTwo" presStyleCnt="0"/>
      <dgm:spPr/>
    </dgm:pt>
    <dgm:pt modelId="{42E68E82-864A-47F1-87BD-A7D038420F34}" type="pres">
      <dgm:prSet presAssocID="{E435E579-C16D-4A5E-A275-02B36CCB0C7C}" presName="vertThree" presStyleCnt="0"/>
      <dgm:spPr/>
    </dgm:pt>
    <dgm:pt modelId="{4539AF93-2E1B-4997-833C-C1CA366B362C}" type="pres">
      <dgm:prSet presAssocID="{E435E579-C16D-4A5E-A275-02B36CCB0C7C}" presName="txThree" presStyleLbl="node3" presStyleIdx="3" presStyleCnt="5">
        <dgm:presLayoutVars>
          <dgm:chPref val="3"/>
        </dgm:presLayoutVars>
      </dgm:prSet>
      <dgm:spPr/>
    </dgm:pt>
    <dgm:pt modelId="{4A41F927-37BE-4B2F-A4B6-6572F75860C4}" type="pres">
      <dgm:prSet presAssocID="{E435E579-C16D-4A5E-A275-02B36CCB0C7C}" presName="horzThree" presStyleCnt="0"/>
      <dgm:spPr/>
    </dgm:pt>
    <dgm:pt modelId="{DAA793A0-5B50-4C72-8013-2C8372A9FB53}" type="pres">
      <dgm:prSet presAssocID="{76A0F786-6F11-4157-92ED-E6589E7655F9}" presName="sibSpaceThree" presStyleCnt="0"/>
      <dgm:spPr/>
    </dgm:pt>
    <dgm:pt modelId="{BC065DD6-B9A2-43B3-A87B-B57AE961D4C4}" type="pres">
      <dgm:prSet presAssocID="{879A6E46-116D-4437-93FD-167755E5C5F2}" presName="vertThree" presStyleCnt="0"/>
      <dgm:spPr/>
    </dgm:pt>
    <dgm:pt modelId="{EFC5AEC9-00DF-4958-90DA-17EB38DA4956}" type="pres">
      <dgm:prSet presAssocID="{879A6E46-116D-4437-93FD-167755E5C5F2}" presName="txThree" presStyleLbl="node3" presStyleIdx="4" presStyleCnt="5">
        <dgm:presLayoutVars>
          <dgm:chPref val="3"/>
        </dgm:presLayoutVars>
      </dgm:prSet>
      <dgm:spPr/>
    </dgm:pt>
    <dgm:pt modelId="{3BB917A8-4E91-484E-AB7D-1AA21814ED76}" type="pres">
      <dgm:prSet presAssocID="{879A6E46-116D-4437-93FD-167755E5C5F2}" presName="horzThree" presStyleCnt="0"/>
      <dgm:spPr/>
    </dgm:pt>
  </dgm:ptLst>
  <dgm:cxnLst>
    <dgm:cxn modelId="{77723C01-3547-4C3E-B77C-53E41AD2B772}" type="presOf" srcId="{A9BB43DD-72F7-4F5A-BD4D-3736135F70C0}" destId="{BF531D6A-E8F6-45D5-8EA6-350607CAE59E}" srcOrd="0" destOrd="0" presId="urn:microsoft.com/office/officeart/2005/8/layout/hierarchy4"/>
    <dgm:cxn modelId="{D074B609-3771-4CB1-9D04-FFC2254CDEAA}" type="presOf" srcId="{B5C98A1F-AE43-4E37-9C49-B42CDF0DCAAA}" destId="{0836819D-3998-488E-BC9A-B17190AB2D20}" srcOrd="0" destOrd="0" presId="urn:microsoft.com/office/officeart/2005/8/layout/hierarchy4"/>
    <dgm:cxn modelId="{C511181A-5C8F-4722-9DE1-C3B8C9C73BB2}" srcId="{49127282-F836-4381-9810-0C33EA648E4B}" destId="{879A6E46-116D-4437-93FD-167755E5C5F2}" srcOrd="1" destOrd="0" parTransId="{C6E323E8-04DC-42FD-97C3-749D2740166C}" sibTransId="{316BA92D-D70B-4D85-A947-C0D0FAE95698}"/>
    <dgm:cxn modelId="{990C741E-251E-476B-8C28-92163E68526F}" type="presOf" srcId="{B3B5F69E-F9E4-470C-9F28-AFEEA140E5D0}" destId="{1875291A-09F7-4435-8E53-3634B464C717}" srcOrd="0" destOrd="0" presId="urn:microsoft.com/office/officeart/2005/8/layout/hierarchy4"/>
    <dgm:cxn modelId="{085A6226-3F4D-40F3-95C7-B1CCDFD09ED7}" srcId="{A9BB43DD-72F7-4F5A-BD4D-3736135F70C0}" destId="{B477D7BB-98D6-40F5-82EC-F3C06AB14BA0}" srcOrd="0" destOrd="0" parTransId="{DE031426-7DDF-4A88-A0AB-670A86A21DB6}" sibTransId="{8E248E2A-FEE6-44FE-84DA-EA60B46D09D1}"/>
    <dgm:cxn modelId="{3540372C-95CE-410A-91B3-338EED779B8A}" type="presOf" srcId="{FD5189DA-8CCD-4CFC-831E-76EED4D9BB18}" destId="{0251E07F-231A-41E1-86BE-6117AE89CA77}" srcOrd="0" destOrd="0" presId="urn:microsoft.com/office/officeart/2005/8/layout/hierarchy4"/>
    <dgm:cxn modelId="{8306154A-929A-42E9-ADF0-67DA364328FB}" srcId="{B5C98A1F-AE43-4E37-9C49-B42CDF0DCAAA}" destId="{6E633D77-A10A-4E0C-9A86-FB82B473BF39}" srcOrd="0" destOrd="0" parTransId="{5B85D754-6B5D-4F34-9C4E-2F525195F618}" sibTransId="{71E748F0-5E30-4AF0-B34A-ABE00BD1BAD1}"/>
    <dgm:cxn modelId="{4852FF4C-5690-4400-983B-A9A0E9271AF9}" srcId="{B3B5F69E-F9E4-470C-9F28-AFEEA140E5D0}" destId="{49127282-F836-4381-9810-0C33EA648E4B}" srcOrd="2" destOrd="0" parTransId="{5B5285CA-819E-4808-B9E4-ECBDE29BF2AB}" sibTransId="{F07E1B83-C71D-4375-AFBE-3FBA614235EB}"/>
    <dgm:cxn modelId="{88EF3757-34C3-4960-8E82-CA756B868BAD}" type="presOf" srcId="{E870F3CA-0FE3-446E-B8B9-6B8C88A68CBD}" destId="{F7A059E5-D30A-4837-A7DE-7F5CBA94BC9A}" srcOrd="0" destOrd="0" presId="urn:microsoft.com/office/officeart/2005/8/layout/hierarchy4"/>
    <dgm:cxn modelId="{57FBD77F-DFD1-4F11-B739-237ED2E512FB}" type="presOf" srcId="{879A6E46-116D-4437-93FD-167755E5C5F2}" destId="{EFC5AEC9-00DF-4958-90DA-17EB38DA4956}" srcOrd="0" destOrd="0" presId="urn:microsoft.com/office/officeart/2005/8/layout/hierarchy4"/>
    <dgm:cxn modelId="{0FD27D90-A26D-4022-938C-0221D948C065}" type="presOf" srcId="{E435E579-C16D-4A5E-A275-02B36CCB0C7C}" destId="{4539AF93-2E1B-4997-833C-C1CA366B362C}" srcOrd="0" destOrd="0" presId="urn:microsoft.com/office/officeart/2005/8/layout/hierarchy4"/>
    <dgm:cxn modelId="{5D464AA1-CCDF-4117-B549-E35916CC5018}" srcId="{B3B5F69E-F9E4-470C-9F28-AFEEA140E5D0}" destId="{A9BB43DD-72F7-4F5A-BD4D-3736135F70C0}" srcOrd="0" destOrd="0" parTransId="{22DA4FA6-6F83-4469-8BC5-B2E9A570EB70}" sibTransId="{A63030AD-99C2-4106-A85A-AFA2B57AE382}"/>
    <dgm:cxn modelId="{467160BF-1164-4B1B-A4B3-8C3EF4228548}" srcId="{49127282-F836-4381-9810-0C33EA648E4B}" destId="{E435E579-C16D-4A5E-A275-02B36CCB0C7C}" srcOrd="0" destOrd="0" parTransId="{529718C6-5D6A-4A2A-97E9-BCEE9589B550}" sibTransId="{76A0F786-6F11-4157-92ED-E6589E7655F9}"/>
    <dgm:cxn modelId="{1215A5BF-821C-4B9F-B9B4-AD7DFFED922A}" srcId="{B5C98A1F-AE43-4E37-9C49-B42CDF0DCAAA}" destId="{FD5189DA-8CCD-4CFC-831E-76EED4D9BB18}" srcOrd="1" destOrd="0" parTransId="{920A5150-538E-41BD-A966-9812582F7EFA}" sibTransId="{142E3F13-08B4-4D5A-864C-68FE371F0C9A}"/>
    <dgm:cxn modelId="{AB1BC2C7-62D9-4806-B51E-7BD180214614}" type="presOf" srcId="{B477D7BB-98D6-40F5-82EC-F3C06AB14BA0}" destId="{FD83DA77-9CC0-4FA0-ABBB-6B672401711B}" srcOrd="0" destOrd="0" presId="urn:microsoft.com/office/officeart/2005/8/layout/hierarchy4"/>
    <dgm:cxn modelId="{7BC6C3C7-1A43-45E0-A65E-88805240AE28}" srcId="{E870F3CA-0FE3-446E-B8B9-6B8C88A68CBD}" destId="{B3B5F69E-F9E4-470C-9F28-AFEEA140E5D0}" srcOrd="0" destOrd="0" parTransId="{DCEDF50B-BAB5-4195-B0A8-BE618C46CEDB}" sibTransId="{CB702FB5-DE4C-4378-8779-DE966B9F70BB}"/>
    <dgm:cxn modelId="{AFC7A0CB-1DEB-48BD-B51F-B066BF4D88DB}" srcId="{B3B5F69E-F9E4-470C-9F28-AFEEA140E5D0}" destId="{B5C98A1F-AE43-4E37-9C49-B42CDF0DCAAA}" srcOrd="1" destOrd="0" parTransId="{A60224C2-2C8B-4696-93CA-A5DA41316C4F}" sibTransId="{B72363A1-4ACB-4F42-907E-A4DF39BBF3C5}"/>
    <dgm:cxn modelId="{FEE340CD-2C81-4065-A1AE-52BA6F219D99}" type="presOf" srcId="{6E633D77-A10A-4E0C-9A86-FB82B473BF39}" destId="{A62686D0-5E8D-4B61-B33B-41B730256849}" srcOrd="0" destOrd="0" presId="urn:microsoft.com/office/officeart/2005/8/layout/hierarchy4"/>
    <dgm:cxn modelId="{BCCCB5FE-03DE-4AFD-BC1C-3691307C602E}" type="presOf" srcId="{49127282-F836-4381-9810-0C33EA648E4B}" destId="{08CF9F38-50A8-4778-829E-405BFCD639A1}" srcOrd="0" destOrd="0" presId="urn:microsoft.com/office/officeart/2005/8/layout/hierarchy4"/>
    <dgm:cxn modelId="{0747F6EE-55AF-4A8F-A104-524F4E2A6FAD}" type="presParOf" srcId="{F7A059E5-D30A-4837-A7DE-7F5CBA94BC9A}" destId="{A84C79C5-5E17-4445-BFFA-86F326271804}" srcOrd="0" destOrd="0" presId="urn:microsoft.com/office/officeart/2005/8/layout/hierarchy4"/>
    <dgm:cxn modelId="{27A275B3-4E2B-4F86-911F-B258D3F60C8A}" type="presParOf" srcId="{A84C79C5-5E17-4445-BFFA-86F326271804}" destId="{1875291A-09F7-4435-8E53-3634B464C717}" srcOrd="0" destOrd="0" presId="urn:microsoft.com/office/officeart/2005/8/layout/hierarchy4"/>
    <dgm:cxn modelId="{87CAB5B0-00DC-48C4-8D26-1CADE08915ED}" type="presParOf" srcId="{A84C79C5-5E17-4445-BFFA-86F326271804}" destId="{5F6E1078-47C4-4FCF-BDAB-69FAB03B259F}" srcOrd="1" destOrd="0" presId="urn:microsoft.com/office/officeart/2005/8/layout/hierarchy4"/>
    <dgm:cxn modelId="{1D237F10-F03E-4573-A416-D840A134DD5C}" type="presParOf" srcId="{A84C79C5-5E17-4445-BFFA-86F326271804}" destId="{6E5AE19E-A825-4D57-954C-66B340A17253}" srcOrd="2" destOrd="0" presId="urn:microsoft.com/office/officeart/2005/8/layout/hierarchy4"/>
    <dgm:cxn modelId="{5A293A6D-AAB0-4AAD-87B9-710BF41269B1}" type="presParOf" srcId="{6E5AE19E-A825-4D57-954C-66B340A17253}" destId="{E2E14F7D-9BAD-4BA2-AE4A-041CB488C099}" srcOrd="0" destOrd="0" presId="urn:microsoft.com/office/officeart/2005/8/layout/hierarchy4"/>
    <dgm:cxn modelId="{F18E46E8-947E-4FCB-B50B-1F4953450B8E}" type="presParOf" srcId="{E2E14F7D-9BAD-4BA2-AE4A-041CB488C099}" destId="{BF531D6A-E8F6-45D5-8EA6-350607CAE59E}" srcOrd="0" destOrd="0" presId="urn:microsoft.com/office/officeart/2005/8/layout/hierarchy4"/>
    <dgm:cxn modelId="{4B40F568-AD34-405C-842F-CF03AEA31C73}" type="presParOf" srcId="{E2E14F7D-9BAD-4BA2-AE4A-041CB488C099}" destId="{7B509B78-5C04-4755-A761-8A9A81A3940F}" srcOrd="1" destOrd="0" presId="urn:microsoft.com/office/officeart/2005/8/layout/hierarchy4"/>
    <dgm:cxn modelId="{CA04E3F1-8F39-4BC1-B1CA-85521D6C2842}" type="presParOf" srcId="{E2E14F7D-9BAD-4BA2-AE4A-041CB488C099}" destId="{A2EA81B2-68BE-4986-A192-15A86387899F}" srcOrd="2" destOrd="0" presId="urn:microsoft.com/office/officeart/2005/8/layout/hierarchy4"/>
    <dgm:cxn modelId="{C01809D1-E256-4FC7-A0DE-B521D055218A}" type="presParOf" srcId="{A2EA81B2-68BE-4986-A192-15A86387899F}" destId="{DF681D7F-76DB-46F7-BF75-652A94B9D1F1}" srcOrd="0" destOrd="0" presId="urn:microsoft.com/office/officeart/2005/8/layout/hierarchy4"/>
    <dgm:cxn modelId="{45DAD676-7D26-4BC6-8FAD-D94B650B3E08}" type="presParOf" srcId="{DF681D7F-76DB-46F7-BF75-652A94B9D1F1}" destId="{FD83DA77-9CC0-4FA0-ABBB-6B672401711B}" srcOrd="0" destOrd="0" presId="urn:microsoft.com/office/officeart/2005/8/layout/hierarchy4"/>
    <dgm:cxn modelId="{5DE0E836-5A32-4528-A206-BA3A7FA9C180}" type="presParOf" srcId="{DF681D7F-76DB-46F7-BF75-652A94B9D1F1}" destId="{66E6C1C8-C41A-4CEE-B0CD-3F533F4ED623}" srcOrd="1" destOrd="0" presId="urn:microsoft.com/office/officeart/2005/8/layout/hierarchy4"/>
    <dgm:cxn modelId="{DD30ED90-7D85-4FAD-A733-8C6168BDEE63}" type="presParOf" srcId="{6E5AE19E-A825-4D57-954C-66B340A17253}" destId="{4156053D-78F2-405C-AFEB-0B05C15DBD85}" srcOrd="1" destOrd="0" presId="urn:microsoft.com/office/officeart/2005/8/layout/hierarchy4"/>
    <dgm:cxn modelId="{7B897579-A0C3-4138-B69B-83A8628561A1}" type="presParOf" srcId="{6E5AE19E-A825-4D57-954C-66B340A17253}" destId="{DAEC8F7D-DCAB-417B-B2BD-0D6A75798BAA}" srcOrd="2" destOrd="0" presId="urn:microsoft.com/office/officeart/2005/8/layout/hierarchy4"/>
    <dgm:cxn modelId="{15F49456-8D2E-4628-BBD6-6B959E925815}" type="presParOf" srcId="{DAEC8F7D-DCAB-417B-B2BD-0D6A75798BAA}" destId="{0836819D-3998-488E-BC9A-B17190AB2D20}" srcOrd="0" destOrd="0" presId="urn:microsoft.com/office/officeart/2005/8/layout/hierarchy4"/>
    <dgm:cxn modelId="{FA140EA6-856E-4766-AA22-8E3A37E3F058}" type="presParOf" srcId="{DAEC8F7D-DCAB-417B-B2BD-0D6A75798BAA}" destId="{FB08D9CD-F0AB-44A7-81B8-902F23E37ABE}" srcOrd="1" destOrd="0" presId="urn:microsoft.com/office/officeart/2005/8/layout/hierarchy4"/>
    <dgm:cxn modelId="{9DE81ACD-D8E2-4E22-97C5-B9FCCC6C27E7}" type="presParOf" srcId="{DAEC8F7D-DCAB-417B-B2BD-0D6A75798BAA}" destId="{01EA9027-FD7B-4FF2-AA21-3F93CE69B992}" srcOrd="2" destOrd="0" presId="urn:microsoft.com/office/officeart/2005/8/layout/hierarchy4"/>
    <dgm:cxn modelId="{C11B8BA9-5156-4B1D-A3C3-1C4EEC4599D6}" type="presParOf" srcId="{01EA9027-FD7B-4FF2-AA21-3F93CE69B992}" destId="{D6F1F474-2843-4E0B-A04C-1246357F9C5B}" srcOrd="0" destOrd="0" presId="urn:microsoft.com/office/officeart/2005/8/layout/hierarchy4"/>
    <dgm:cxn modelId="{8F006771-30A8-44F1-8676-E9C1084223E0}" type="presParOf" srcId="{D6F1F474-2843-4E0B-A04C-1246357F9C5B}" destId="{A62686D0-5E8D-4B61-B33B-41B730256849}" srcOrd="0" destOrd="0" presId="urn:microsoft.com/office/officeart/2005/8/layout/hierarchy4"/>
    <dgm:cxn modelId="{5FF52829-1FDF-41F0-A1F9-3948AC8003AD}" type="presParOf" srcId="{D6F1F474-2843-4E0B-A04C-1246357F9C5B}" destId="{846F3952-2FBF-4F90-8D37-423E47F3AD8F}" srcOrd="1" destOrd="0" presId="urn:microsoft.com/office/officeart/2005/8/layout/hierarchy4"/>
    <dgm:cxn modelId="{C46E3585-8C29-4171-B11C-AA830A0FAFCD}" type="presParOf" srcId="{01EA9027-FD7B-4FF2-AA21-3F93CE69B992}" destId="{F4AD7640-D818-4671-A113-69A1F61FD2DA}" srcOrd="1" destOrd="0" presId="urn:microsoft.com/office/officeart/2005/8/layout/hierarchy4"/>
    <dgm:cxn modelId="{C43D88A5-3EC0-4541-AAF0-80D25A5564BE}" type="presParOf" srcId="{01EA9027-FD7B-4FF2-AA21-3F93CE69B992}" destId="{AE25C9F7-063D-41D7-8277-913A3C72206E}" srcOrd="2" destOrd="0" presId="urn:microsoft.com/office/officeart/2005/8/layout/hierarchy4"/>
    <dgm:cxn modelId="{7E9EE9C0-C116-4F7B-B23B-2C42DBABC205}" type="presParOf" srcId="{AE25C9F7-063D-41D7-8277-913A3C72206E}" destId="{0251E07F-231A-41E1-86BE-6117AE89CA77}" srcOrd="0" destOrd="0" presId="urn:microsoft.com/office/officeart/2005/8/layout/hierarchy4"/>
    <dgm:cxn modelId="{7CD7923A-6CD8-44AF-9F5F-D4C331C448AC}" type="presParOf" srcId="{AE25C9F7-063D-41D7-8277-913A3C72206E}" destId="{13D37BFD-3CAC-452D-8AB6-52A3BD8DA8D4}" srcOrd="1" destOrd="0" presId="urn:microsoft.com/office/officeart/2005/8/layout/hierarchy4"/>
    <dgm:cxn modelId="{E9F10546-2AE2-40AB-A6F0-1B55E2FB5363}" type="presParOf" srcId="{6E5AE19E-A825-4D57-954C-66B340A17253}" destId="{EF641322-EB02-48F2-B383-100CA965DD5E}" srcOrd="3" destOrd="0" presId="urn:microsoft.com/office/officeart/2005/8/layout/hierarchy4"/>
    <dgm:cxn modelId="{FFFD2B24-F2CF-4649-B4E3-F6E9AD70E9BD}" type="presParOf" srcId="{6E5AE19E-A825-4D57-954C-66B340A17253}" destId="{EF323610-B4D0-4470-9CE2-40FA0E749D01}" srcOrd="4" destOrd="0" presId="urn:microsoft.com/office/officeart/2005/8/layout/hierarchy4"/>
    <dgm:cxn modelId="{025D410D-BF90-4B20-86DE-FBA6064DA9D8}" type="presParOf" srcId="{EF323610-B4D0-4470-9CE2-40FA0E749D01}" destId="{08CF9F38-50A8-4778-829E-405BFCD639A1}" srcOrd="0" destOrd="0" presId="urn:microsoft.com/office/officeart/2005/8/layout/hierarchy4"/>
    <dgm:cxn modelId="{77876974-F45D-48ED-9224-9D1C1DC8B28A}" type="presParOf" srcId="{EF323610-B4D0-4470-9CE2-40FA0E749D01}" destId="{D5D04F7F-661F-40D1-A3F3-38A8E9E6CBDA}" srcOrd="1" destOrd="0" presId="urn:microsoft.com/office/officeart/2005/8/layout/hierarchy4"/>
    <dgm:cxn modelId="{137A265F-FD6D-4776-B251-74A8473CA942}" type="presParOf" srcId="{EF323610-B4D0-4470-9CE2-40FA0E749D01}" destId="{C41F887B-D019-4642-9860-871ED621CC62}" srcOrd="2" destOrd="0" presId="urn:microsoft.com/office/officeart/2005/8/layout/hierarchy4"/>
    <dgm:cxn modelId="{AEA5BB0C-60E9-434D-BC3C-E67FD69C6044}" type="presParOf" srcId="{C41F887B-D019-4642-9860-871ED621CC62}" destId="{42E68E82-864A-47F1-87BD-A7D038420F34}" srcOrd="0" destOrd="0" presId="urn:microsoft.com/office/officeart/2005/8/layout/hierarchy4"/>
    <dgm:cxn modelId="{B2CDD9C1-4686-4249-A35E-219A1E97F77C}" type="presParOf" srcId="{42E68E82-864A-47F1-87BD-A7D038420F34}" destId="{4539AF93-2E1B-4997-833C-C1CA366B362C}" srcOrd="0" destOrd="0" presId="urn:microsoft.com/office/officeart/2005/8/layout/hierarchy4"/>
    <dgm:cxn modelId="{8C87C45F-CD28-438D-8E27-7A194C504F4C}" type="presParOf" srcId="{42E68E82-864A-47F1-87BD-A7D038420F34}" destId="{4A41F927-37BE-4B2F-A4B6-6572F75860C4}" srcOrd="1" destOrd="0" presId="urn:microsoft.com/office/officeart/2005/8/layout/hierarchy4"/>
    <dgm:cxn modelId="{5A00030A-498F-4AB6-A186-7F1BB9C117AC}" type="presParOf" srcId="{C41F887B-D019-4642-9860-871ED621CC62}" destId="{DAA793A0-5B50-4C72-8013-2C8372A9FB53}" srcOrd="1" destOrd="0" presId="urn:microsoft.com/office/officeart/2005/8/layout/hierarchy4"/>
    <dgm:cxn modelId="{F945B78D-34EB-4D7F-92A6-ED0831C1C28D}" type="presParOf" srcId="{C41F887B-D019-4642-9860-871ED621CC62}" destId="{BC065DD6-B9A2-43B3-A87B-B57AE961D4C4}" srcOrd="2" destOrd="0" presId="urn:microsoft.com/office/officeart/2005/8/layout/hierarchy4"/>
    <dgm:cxn modelId="{9126CF86-C871-4945-ACB4-2EED6FB608F4}" type="presParOf" srcId="{BC065DD6-B9A2-43B3-A87B-B57AE961D4C4}" destId="{EFC5AEC9-00DF-4958-90DA-17EB38DA4956}" srcOrd="0" destOrd="0" presId="urn:microsoft.com/office/officeart/2005/8/layout/hierarchy4"/>
    <dgm:cxn modelId="{70EEB42B-BD0E-413A-A98D-E8DB87D3D44D}" type="presParOf" srcId="{BC065DD6-B9A2-43B3-A87B-B57AE961D4C4}" destId="{3BB917A8-4E91-484E-AB7D-1AA21814ED76}"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solidFill>
        <a:ln w="25400" cap="flat" cmpd="sng" algn="ctr">
          <a:solidFill>
            <a:srgbClr val="6161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solidFill>
        <a:ln w="25400" cap="flat" cmpd="sng" algn="ctr">
          <a:solidFill>
            <a:srgbClr val="F476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alpha val="45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alpha val="48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alpha val="4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solidFill>
        <a:ln w="25400" cap="flat" cmpd="sng" algn="ctr">
          <a:solidFill>
            <a:srgbClr val="6161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solidFill>
        <a:ln w="25400" cap="flat" cmpd="sng" algn="ctr">
          <a:solidFill>
            <a:srgbClr val="F476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alpha val="45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alpha val="48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alpha val="4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solidFill>
        <a:ln w="25400" cap="flat" cmpd="sng" algn="ctr">
          <a:solidFill>
            <a:srgbClr val="6161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solidFill>
        <a:ln w="25400" cap="flat" cmpd="sng" algn="ctr">
          <a:solidFill>
            <a:srgbClr val="F476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alpha val="45000"/>
          </a:srgbClr>
        </a:solidFill>
        <a:ln w="25400" cap="flat" cmpd="sng" algn="ctr">
          <a:solidFill>
            <a:srgbClr val="6161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alpha val="48000"/>
          </a:srgbClr>
        </a:solidFill>
        <a:ln w="25400" cap="flat" cmpd="sng" algn="ctr">
          <a:solidFill>
            <a:srgbClr val="F476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alpha val="45000"/>
          </a:srgbClr>
        </a:solidFill>
        <a:ln w="25400" cap="flat" cmpd="sng" algn="ctr">
          <a:solidFill>
            <a:srgbClr val="6161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alpha val="48000"/>
          </a:srgbClr>
        </a:solidFill>
        <a:ln w="25400" cap="flat" cmpd="sng" algn="ctr">
          <a:solidFill>
            <a:srgbClr val="F476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alpha val="4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alpha val="49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alpha val="45000"/>
          </a:srgbClr>
        </a:solidFill>
        <a:ln w="25400" cap="flat" cmpd="sng" algn="ctr">
          <a:solidFill>
            <a:srgbClr val="6161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alpha val="48000"/>
          </a:srgbClr>
        </a:solidFill>
        <a:ln w="25400" cap="flat" cmpd="sng" algn="ctr">
          <a:solidFill>
            <a:srgbClr val="F476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alpha val="4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alpha val="49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alpha val="45000"/>
          </a:srgbClr>
        </a:solidFill>
        <a:ln w="25400" cap="flat" cmpd="sng" algn="ctr">
          <a:solidFill>
            <a:srgbClr val="6161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alpha val="48000"/>
          </a:srgbClr>
        </a:solidFill>
        <a:ln w="25400" cap="flat" cmpd="sng" algn="ctr">
          <a:solidFill>
            <a:srgbClr val="F476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alpha val="45000"/>
          </a:srgbClr>
        </a:solidFill>
        <a:ln w="25400" cap="flat" cmpd="sng" algn="ctr">
          <a:solidFill>
            <a:srgbClr val="6161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alpha val="48000"/>
          </a:srgbClr>
        </a:solidFill>
        <a:ln w="25400" cap="flat" cmpd="sng" algn="ctr">
          <a:solidFill>
            <a:srgbClr val="F476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alpha val="4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alpha val="49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alpha val="45000"/>
          </a:srgbClr>
        </a:solidFill>
        <a:ln w="25400" cap="flat" cmpd="sng" algn="ctr">
          <a:solidFill>
            <a:srgbClr val="6161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alpha val="48000"/>
          </a:srgbClr>
        </a:solidFill>
        <a:ln w="25400" cap="flat" cmpd="sng" algn="ctr">
          <a:solidFill>
            <a:srgbClr val="F476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alpha val="52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alpha val="4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alpha val="49000"/>
          </a:srgbClr>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solidFill>
        <a:ln w="25400" cap="flat" cmpd="sng" algn="ctr">
          <a:solidFill>
            <a:srgbClr val="6161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solidFill>
        <a:ln w="25400" cap="flat" cmpd="sng" algn="ctr">
          <a:solidFill>
            <a:srgbClr val="F476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291A-09F7-4435-8E53-3634B464C717}">
      <dsp:nvSpPr>
        <dsp:cNvPr id="0" name=""/>
        <dsp:cNvSpPr/>
      </dsp:nvSpPr>
      <dsp:spPr>
        <a:xfrm>
          <a:off x="0" y="2423"/>
          <a:ext cx="8633931" cy="1788539"/>
        </a:xfrm>
        <a:prstGeom prst="roundRect">
          <a:avLst>
            <a:gd name="adj" fmla="val 10000"/>
          </a:avLst>
        </a:prstGeom>
        <a:solidFill>
          <a:srgbClr val="616163">
            <a:alpha val="45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l-NL" sz="6000" b="1" kern="1200" dirty="0"/>
            <a:t>Actief Ouderschap</a:t>
          </a:r>
        </a:p>
      </dsp:txBody>
      <dsp:txXfrm>
        <a:off x="52385" y="54808"/>
        <a:ext cx="8529161" cy="1683769"/>
      </dsp:txXfrm>
    </dsp:sp>
    <dsp:sp modelId="{BF531D6A-E8F6-45D5-8EA6-350607CAE59E}">
      <dsp:nvSpPr>
        <dsp:cNvPr id="0" name=""/>
        <dsp:cNvSpPr/>
      </dsp:nvSpPr>
      <dsp:spPr>
        <a:xfrm>
          <a:off x="12165" y="1945209"/>
          <a:ext cx="1732210" cy="1788539"/>
        </a:xfrm>
        <a:prstGeom prst="roundRect">
          <a:avLst>
            <a:gd name="adj" fmla="val 10000"/>
          </a:avLst>
        </a:prstGeom>
        <a:solidFill>
          <a:srgbClr val="F47634">
            <a:alpha val="48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actief burgerschap</a:t>
          </a:r>
        </a:p>
      </dsp:txBody>
      <dsp:txXfrm>
        <a:off x="62900" y="1995944"/>
        <a:ext cx="1630740" cy="1687069"/>
      </dsp:txXfrm>
    </dsp:sp>
    <dsp:sp modelId="{FD83DA77-9CC0-4FA0-ABBB-6B672401711B}">
      <dsp:nvSpPr>
        <dsp:cNvPr id="0" name=""/>
        <dsp:cNvSpPr/>
      </dsp:nvSpPr>
      <dsp:spPr>
        <a:xfrm>
          <a:off x="12165" y="3886154"/>
          <a:ext cx="1732210"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maatschappelijk partnerschap </a:t>
          </a:r>
          <a:r>
            <a:rPr lang="nl-NL" sz="1100" kern="1200" dirty="0"/>
            <a:t>(Samen staan voor de plek van je kind in de maatschappij/wijk/buurt)</a:t>
          </a:r>
          <a:endParaRPr lang="nl-NL" sz="1600" kern="1200" dirty="0"/>
        </a:p>
      </dsp:txBody>
      <dsp:txXfrm>
        <a:off x="62900" y="3936889"/>
        <a:ext cx="1630740" cy="1687069"/>
      </dsp:txXfrm>
    </dsp:sp>
    <dsp:sp modelId="{0836819D-3998-488E-BC9A-B17190AB2D20}">
      <dsp:nvSpPr>
        <dsp:cNvPr id="0" name=""/>
        <dsp:cNvSpPr/>
      </dsp:nvSpPr>
      <dsp:spPr>
        <a:xfrm>
          <a:off x="1880389" y="1945209"/>
          <a:ext cx="3306419" cy="1788539"/>
        </a:xfrm>
        <a:prstGeom prst="roundRect">
          <a:avLst>
            <a:gd name="adj" fmla="val 10000"/>
          </a:avLst>
        </a:prstGeom>
        <a:solidFill>
          <a:srgbClr val="F47634">
            <a:alpha val="4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onderwijskundig partnerschap</a:t>
          </a:r>
        </a:p>
      </dsp:txBody>
      <dsp:txXfrm>
        <a:off x="1932774" y="1997594"/>
        <a:ext cx="3201649" cy="1683769"/>
      </dsp:txXfrm>
    </dsp:sp>
    <dsp:sp modelId="{A62686D0-5E8D-4B61-B33B-41B730256849}">
      <dsp:nvSpPr>
        <dsp:cNvPr id="0" name=""/>
        <dsp:cNvSpPr/>
      </dsp:nvSpPr>
      <dsp:spPr>
        <a:xfrm>
          <a:off x="1880389" y="3886154"/>
          <a:ext cx="1619206"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pedagogisch partnerschap</a:t>
          </a:r>
        </a:p>
        <a:p>
          <a:pPr marL="0" lvl="0" indent="0" algn="ctr" defTabSz="711200">
            <a:lnSpc>
              <a:spcPct val="90000"/>
            </a:lnSpc>
            <a:spcBef>
              <a:spcPct val="0"/>
            </a:spcBef>
            <a:spcAft>
              <a:spcPct val="35000"/>
            </a:spcAft>
            <a:buNone/>
          </a:pPr>
          <a:r>
            <a:rPr lang="nl-NL" sz="1100" kern="1200" dirty="0"/>
            <a:t>(Samen staan voor het welzijn van het kind)</a:t>
          </a:r>
        </a:p>
      </dsp:txBody>
      <dsp:txXfrm>
        <a:off x="1927814" y="3933579"/>
        <a:ext cx="1524356" cy="1693689"/>
      </dsp:txXfrm>
    </dsp:sp>
    <dsp:sp modelId="{0251E07F-231A-41E1-86BE-6117AE89CA77}">
      <dsp:nvSpPr>
        <dsp:cNvPr id="0" name=""/>
        <dsp:cNvSpPr/>
      </dsp:nvSpPr>
      <dsp:spPr>
        <a:xfrm>
          <a:off x="3567602" y="3886154"/>
          <a:ext cx="1619206" cy="1788539"/>
        </a:xfrm>
        <a:prstGeom prst="roundRect">
          <a:avLst>
            <a:gd name="adj" fmla="val 10000"/>
          </a:avLst>
        </a:prstGeom>
        <a:solidFill>
          <a:srgbClr val="7AC244"/>
        </a:solidFill>
        <a:ln w="25400" cap="flat" cmpd="sng" algn="ctr">
          <a:solidFill>
            <a:srgbClr val="7AC24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Didactisch partnerschap</a:t>
          </a:r>
        </a:p>
        <a:p>
          <a:pPr marL="0" lvl="0" indent="0" algn="ctr" defTabSz="711200">
            <a:lnSpc>
              <a:spcPct val="90000"/>
            </a:lnSpc>
            <a:spcBef>
              <a:spcPct val="0"/>
            </a:spcBef>
            <a:spcAft>
              <a:spcPct val="35000"/>
            </a:spcAft>
            <a:buNone/>
          </a:pPr>
          <a:r>
            <a:rPr lang="nl-NL" sz="1100" kern="1200" dirty="0"/>
            <a:t>(Samen staan voor het leren van het kind)</a:t>
          </a:r>
        </a:p>
      </dsp:txBody>
      <dsp:txXfrm>
        <a:off x="3615027" y="3933579"/>
        <a:ext cx="1524356" cy="1693689"/>
      </dsp:txXfrm>
    </dsp:sp>
    <dsp:sp modelId="{08CF9F38-50A8-4778-829E-405BFCD639A1}">
      <dsp:nvSpPr>
        <dsp:cNvPr id="0" name=""/>
        <dsp:cNvSpPr/>
      </dsp:nvSpPr>
      <dsp:spPr>
        <a:xfrm>
          <a:off x="5322822" y="1945209"/>
          <a:ext cx="3306419" cy="1788539"/>
        </a:xfrm>
        <a:prstGeom prst="roundRect">
          <a:avLst>
            <a:gd name="adj" fmla="val 10000"/>
          </a:avLst>
        </a:prstGeom>
        <a:solidFill>
          <a:srgbClr val="F47634">
            <a:alpha val="4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ouderparticipatie</a:t>
          </a:r>
        </a:p>
      </dsp:txBody>
      <dsp:txXfrm>
        <a:off x="5375207" y="1997594"/>
        <a:ext cx="3201649" cy="1683769"/>
      </dsp:txXfrm>
    </dsp:sp>
    <dsp:sp modelId="{4539AF93-2E1B-4997-833C-C1CA366B362C}">
      <dsp:nvSpPr>
        <dsp:cNvPr id="0" name=""/>
        <dsp:cNvSpPr/>
      </dsp:nvSpPr>
      <dsp:spPr>
        <a:xfrm>
          <a:off x="5322822" y="3886154"/>
          <a:ext cx="1619206"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formeel partnerschap </a:t>
          </a:r>
          <a:r>
            <a:rPr lang="nl-NL" sz="1100" kern="1200" dirty="0"/>
            <a:t>(Samen staan voor het schoolbeleid bestuur/MR</a:t>
          </a:r>
          <a:r>
            <a:rPr lang="nl-NL" sz="1200" kern="1200" dirty="0"/>
            <a:t>)</a:t>
          </a:r>
          <a:endParaRPr lang="nl-NL" sz="2100" kern="1200" dirty="0"/>
        </a:p>
      </dsp:txBody>
      <dsp:txXfrm>
        <a:off x="5370247" y="3933579"/>
        <a:ext cx="1524356" cy="1693689"/>
      </dsp:txXfrm>
    </dsp:sp>
    <dsp:sp modelId="{EFC5AEC9-00DF-4958-90DA-17EB38DA4956}">
      <dsp:nvSpPr>
        <dsp:cNvPr id="0" name=""/>
        <dsp:cNvSpPr/>
      </dsp:nvSpPr>
      <dsp:spPr>
        <a:xfrm>
          <a:off x="7010035" y="3886154"/>
          <a:ext cx="1619206" cy="1788539"/>
        </a:xfrm>
        <a:prstGeom prst="roundRect">
          <a:avLst>
            <a:gd name="adj" fmla="val 10000"/>
          </a:avLst>
        </a:prstGeom>
        <a:solidFill>
          <a:srgbClr val="7AC244">
            <a:alpha val="52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informeel partnerschap </a:t>
          </a:r>
          <a:r>
            <a:rPr lang="nl-NL" sz="1100" b="0" kern="1200" dirty="0"/>
            <a:t>(Samen staan voor de activiteiten en werkzaamheden van de school)</a:t>
          </a:r>
        </a:p>
      </dsp:txBody>
      <dsp:txXfrm>
        <a:off x="7057460" y="3933579"/>
        <a:ext cx="1524356" cy="16936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435475" cy="355600"/>
          </a:xfrm>
          <a:prstGeom prst="rect">
            <a:avLst/>
          </a:prstGeom>
        </p:spPr>
        <p:txBody>
          <a:bodyPr vert="horz" lIns="94796" tIns="47398" rIns="94796" bIns="47398"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5795963" y="0"/>
            <a:ext cx="4435475" cy="355600"/>
          </a:xfrm>
          <a:prstGeom prst="rect">
            <a:avLst/>
          </a:prstGeom>
        </p:spPr>
        <p:txBody>
          <a:bodyPr vert="horz" lIns="94796" tIns="47398" rIns="94796" bIns="47398" rtlCol="0"/>
          <a:lstStyle>
            <a:lvl1pPr algn="r">
              <a:defRPr sz="1200" smtClean="0"/>
            </a:lvl1pPr>
          </a:lstStyle>
          <a:p>
            <a:pPr>
              <a:defRPr/>
            </a:pPr>
            <a:fld id="{B7471EEF-75B0-4AFB-ADCA-DC38AAB973AE}" type="datetimeFigureOut">
              <a:rPr lang="nl-NL"/>
              <a:pPr>
                <a:defRPr/>
              </a:pPr>
              <a:t>16-10-2017</a:t>
            </a:fld>
            <a:endParaRPr lang="nl-NL"/>
          </a:p>
        </p:txBody>
      </p:sp>
      <p:sp>
        <p:nvSpPr>
          <p:cNvPr id="4" name="Tijdelijke aanduiding voor voettekst 3"/>
          <p:cNvSpPr>
            <a:spLocks noGrp="1"/>
          </p:cNvSpPr>
          <p:nvPr>
            <p:ph type="ftr" sz="quarter" idx="2"/>
          </p:nvPr>
        </p:nvSpPr>
        <p:spPr>
          <a:xfrm>
            <a:off x="0" y="6746875"/>
            <a:ext cx="4435475" cy="355600"/>
          </a:xfrm>
          <a:prstGeom prst="rect">
            <a:avLst/>
          </a:prstGeom>
        </p:spPr>
        <p:txBody>
          <a:bodyPr vert="horz" lIns="94796" tIns="47398" rIns="94796" bIns="47398"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5795963" y="6746875"/>
            <a:ext cx="4435475" cy="355600"/>
          </a:xfrm>
          <a:prstGeom prst="rect">
            <a:avLst/>
          </a:prstGeom>
        </p:spPr>
        <p:txBody>
          <a:bodyPr vert="horz" lIns="94796" tIns="47398" rIns="94796" bIns="47398" rtlCol="0" anchor="b"/>
          <a:lstStyle>
            <a:lvl1pPr algn="r">
              <a:defRPr sz="1200" smtClean="0"/>
            </a:lvl1pPr>
          </a:lstStyle>
          <a:p>
            <a:pPr>
              <a:defRPr/>
            </a:pPr>
            <a:fld id="{6F095348-37E1-4FF8-8A6B-ABD36370877B}" type="slidenum">
              <a:rPr lang="nl-NL"/>
              <a:pPr>
                <a:defRPr/>
              </a:pPr>
              <a:t>‹nr.›</a:t>
            </a:fld>
            <a:endParaRPr lang="nl-NL"/>
          </a:p>
        </p:txBody>
      </p:sp>
    </p:spTree>
    <p:extLst>
      <p:ext uri="{BB962C8B-B14F-4D97-AF65-F5344CB8AC3E}">
        <p14:creationId xmlns:p14="http://schemas.microsoft.com/office/powerpoint/2010/main" val="2034668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435475" cy="355600"/>
          </a:xfrm>
          <a:prstGeom prst="rect">
            <a:avLst/>
          </a:prstGeom>
        </p:spPr>
        <p:txBody>
          <a:bodyPr vert="horz" lIns="94796" tIns="47398" rIns="94796" bIns="47398"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5795963" y="0"/>
            <a:ext cx="4435475" cy="355600"/>
          </a:xfrm>
          <a:prstGeom prst="rect">
            <a:avLst/>
          </a:prstGeom>
        </p:spPr>
        <p:txBody>
          <a:bodyPr vert="horz" lIns="94796" tIns="47398" rIns="94796" bIns="47398" rtlCol="0"/>
          <a:lstStyle>
            <a:lvl1pPr algn="r" fontAlgn="auto">
              <a:spcBef>
                <a:spcPts val="0"/>
              </a:spcBef>
              <a:spcAft>
                <a:spcPts val="0"/>
              </a:spcAft>
              <a:defRPr sz="1200">
                <a:latin typeface="+mn-lt"/>
                <a:cs typeface="+mn-cs"/>
              </a:defRPr>
            </a:lvl1pPr>
          </a:lstStyle>
          <a:p>
            <a:pPr>
              <a:defRPr/>
            </a:pPr>
            <a:fld id="{7B4A63E9-7CD8-4F38-9713-D19058908C4F}" type="datetimeFigureOut">
              <a:rPr lang="nl-NL"/>
              <a:pPr>
                <a:defRPr/>
              </a:pPr>
              <a:t>16-10-2017</a:t>
            </a:fld>
            <a:endParaRPr lang="nl-NL"/>
          </a:p>
        </p:txBody>
      </p:sp>
      <p:sp>
        <p:nvSpPr>
          <p:cNvPr id="4" name="Tijdelijke aanduiding voor dia-afbeelding 3"/>
          <p:cNvSpPr>
            <a:spLocks noGrp="1" noRot="1" noChangeAspect="1"/>
          </p:cNvSpPr>
          <p:nvPr>
            <p:ph type="sldImg" idx="2"/>
          </p:nvPr>
        </p:nvSpPr>
        <p:spPr>
          <a:xfrm>
            <a:off x="3341688" y="531813"/>
            <a:ext cx="3551237" cy="2665412"/>
          </a:xfrm>
          <a:prstGeom prst="rect">
            <a:avLst/>
          </a:prstGeom>
          <a:noFill/>
          <a:ln w="12700">
            <a:solidFill>
              <a:prstClr val="black"/>
            </a:solidFill>
          </a:ln>
        </p:spPr>
        <p:txBody>
          <a:bodyPr vert="horz" lIns="94796" tIns="47398" rIns="94796" bIns="47398" rtlCol="0" anchor="ctr"/>
          <a:lstStyle/>
          <a:p>
            <a:pPr lvl="0"/>
            <a:endParaRPr lang="nl-NL" noProof="0"/>
          </a:p>
        </p:txBody>
      </p:sp>
      <p:sp>
        <p:nvSpPr>
          <p:cNvPr id="5" name="Tijdelijke aanduiding voor notities 4"/>
          <p:cNvSpPr>
            <a:spLocks noGrp="1"/>
          </p:cNvSpPr>
          <p:nvPr>
            <p:ph type="body" sz="quarter" idx="3"/>
          </p:nvPr>
        </p:nvSpPr>
        <p:spPr>
          <a:xfrm>
            <a:off x="1022350" y="3373438"/>
            <a:ext cx="8189913" cy="3197225"/>
          </a:xfrm>
          <a:prstGeom prst="rect">
            <a:avLst/>
          </a:prstGeom>
        </p:spPr>
        <p:txBody>
          <a:bodyPr vert="horz" lIns="94796" tIns="47398" rIns="94796" bIns="47398"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6746875"/>
            <a:ext cx="4435475" cy="355600"/>
          </a:xfrm>
          <a:prstGeom prst="rect">
            <a:avLst/>
          </a:prstGeom>
        </p:spPr>
        <p:txBody>
          <a:bodyPr vert="horz" lIns="94796" tIns="47398" rIns="94796" bIns="47398"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5795963" y="6746875"/>
            <a:ext cx="4435475" cy="355600"/>
          </a:xfrm>
          <a:prstGeom prst="rect">
            <a:avLst/>
          </a:prstGeom>
        </p:spPr>
        <p:txBody>
          <a:bodyPr vert="horz" lIns="94796" tIns="47398" rIns="94796" bIns="47398" rtlCol="0" anchor="b"/>
          <a:lstStyle>
            <a:lvl1pPr algn="r" fontAlgn="auto">
              <a:spcBef>
                <a:spcPts val="0"/>
              </a:spcBef>
              <a:spcAft>
                <a:spcPts val="0"/>
              </a:spcAft>
              <a:defRPr sz="1200">
                <a:latin typeface="+mn-lt"/>
                <a:cs typeface="+mn-cs"/>
              </a:defRPr>
            </a:lvl1pPr>
          </a:lstStyle>
          <a:p>
            <a:pPr>
              <a:defRPr/>
            </a:pPr>
            <a:fld id="{2F8A08F7-4D9A-47C6-A6D5-498881D13FB9}" type="slidenum">
              <a:rPr lang="nl-NL"/>
              <a:pPr>
                <a:defRPr/>
              </a:pPr>
              <a:t>‹nr.›</a:t>
            </a:fld>
            <a:endParaRPr lang="nl-NL"/>
          </a:p>
        </p:txBody>
      </p:sp>
    </p:spTree>
    <p:extLst>
      <p:ext uri="{BB962C8B-B14F-4D97-AF65-F5344CB8AC3E}">
        <p14:creationId xmlns:p14="http://schemas.microsoft.com/office/powerpoint/2010/main" val="2299280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1</a:t>
            </a:fld>
            <a:endParaRPr lang="nl-NL"/>
          </a:p>
        </p:txBody>
      </p:sp>
    </p:spTree>
    <p:extLst>
      <p:ext uri="{BB962C8B-B14F-4D97-AF65-F5344CB8AC3E}">
        <p14:creationId xmlns:p14="http://schemas.microsoft.com/office/powerpoint/2010/main" val="374606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12</a:t>
            </a:fld>
            <a:endParaRPr lang="nl-NL"/>
          </a:p>
        </p:txBody>
      </p:sp>
    </p:spTree>
    <p:extLst>
      <p:ext uri="{BB962C8B-B14F-4D97-AF65-F5344CB8AC3E}">
        <p14:creationId xmlns:p14="http://schemas.microsoft.com/office/powerpoint/2010/main" val="397608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13</a:t>
            </a:fld>
            <a:endParaRPr lang="nl-NL"/>
          </a:p>
        </p:txBody>
      </p:sp>
    </p:spTree>
    <p:extLst>
      <p:ext uri="{BB962C8B-B14F-4D97-AF65-F5344CB8AC3E}">
        <p14:creationId xmlns:p14="http://schemas.microsoft.com/office/powerpoint/2010/main" val="1033961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0478C7E-4FBA-4820-B765-122AABCF731C}" type="slidenum">
              <a:rPr lang="nl-NL" smtClean="0"/>
              <a:pPr/>
              <a:t>14</a:t>
            </a:fld>
            <a:endParaRPr lang="nl-NL"/>
          </a:p>
        </p:txBody>
      </p:sp>
    </p:spTree>
    <p:extLst>
      <p:ext uri="{BB962C8B-B14F-4D97-AF65-F5344CB8AC3E}">
        <p14:creationId xmlns:p14="http://schemas.microsoft.com/office/powerpoint/2010/main" val="224444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normAutofit/>
          </a:bodyPr>
          <a:lstStyle/>
          <a:p>
            <a:r>
              <a:rPr lang="nl-NL" dirty="0"/>
              <a:t>Aanwijzen en benoemen was tot deze leeftijd belangrijk om de woordenschat te laten vergroten. Nu, tussen één en 1 ½ jaar komt daar het voorlezen bij. Rust, fantasie: het prikkelt de literaire verbeelding.  </a:t>
            </a:r>
          </a:p>
        </p:txBody>
      </p:sp>
      <p:sp>
        <p:nvSpPr>
          <p:cNvPr id="4" name="Tijdelijke aanduiding voor dianummer 3"/>
          <p:cNvSpPr>
            <a:spLocks noGrp="1"/>
          </p:cNvSpPr>
          <p:nvPr>
            <p:ph type="sldNum" sz="quarter" idx="10"/>
          </p:nvPr>
        </p:nvSpPr>
        <p:spPr/>
        <p:txBody>
          <a:bodyPr/>
          <a:lstStyle/>
          <a:p>
            <a:fld id="{20478C7E-4FBA-4820-B765-122AABCF731C}" type="slidenum">
              <a:rPr lang="nl-NL" smtClean="0"/>
              <a:pPr/>
              <a:t>15</a:t>
            </a:fld>
            <a:endParaRPr lang="nl-NL"/>
          </a:p>
        </p:txBody>
      </p:sp>
    </p:spTree>
    <p:extLst>
      <p:ext uri="{BB962C8B-B14F-4D97-AF65-F5344CB8AC3E}">
        <p14:creationId xmlns:p14="http://schemas.microsoft.com/office/powerpoint/2010/main" val="271860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22</a:t>
            </a:fld>
            <a:endParaRPr lang="nl-NL"/>
          </a:p>
        </p:txBody>
      </p:sp>
    </p:spTree>
    <p:extLst>
      <p:ext uri="{BB962C8B-B14F-4D97-AF65-F5344CB8AC3E}">
        <p14:creationId xmlns:p14="http://schemas.microsoft.com/office/powerpoint/2010/main" val="1008155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23</a:t>
            </a:fld>
            <a:endParaRPr lang="nl-NL"/>
          </a:p>
        </p:txBody>
      </p:sp>
    </p:spTree>
    <p:extLst>
      <p:ext uri="{BB962C8B-B14F-4D97-AF65-F5344CB8AC3E}">
        <p14:creationId xmlns:p14="http://schemas.microsoft.com/office/powerpoint/2010/main" val="29650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24</a:t>
            </a:fld>
            <a:endParaRPr lang="nl-NL"/>
          </a:p>
        </p:txBody>
      </p:sp>
    </p:spTree>
    <p:extLst>
      <p:ext uri="{BB962C8B-B14F-4D97-AF65-F5344CB8AC3E}">
        <p14:creationId xmlns:p14="http://schemas.microsoft.com/office/powerpoint/2010/main" val="3056377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25</a:t>
            </a:fld>
            <a:endParaRPr lang="nl-NL"/>
          </a:p>
        </p:txBody>
      </p:sp>
    </p:spTree>
    <p:extLst>
      <p:ext uri="{BB962C8B-B14F-4D97-AF65-F5344CB8AC3E}">
        <p14:creationId xmlns:p14="http://schemas.microsoft.com/office/powerpoint/2010/main" val="83531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26</a:t>
            </a:fld>
            <a:endParaRPr lang="nl-NL"/>
          </a:p>
        </p:txBody>
      </p:sp>
    </p:spTree>
    <p:extLst>
      <p:ext uri="{BB962C8B-B14F-4D97-AF65-F5344CB8AC3E}">
        <p14:creationId xmlns:p14="http://schemas.microsoft.com/office/powerpoint/2010/main" val="224841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27</a:t>
            </a:fld>
            <a:endParaRPr lang="nl-NL"/>
          </a:p>
        </p:txBody>
      </p:sp>
    </p:spTree>
    <p:extLst>
      <p:ext uri="{BB962C8B-B14F-4D97-AF65-F5344CB8AC3E}">
        <p14:creationId xmlns:p14="http://schemas.microsoft.com/office/powerpoint/2010/main" val="101066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a:t>
            </a:fld>
            <a:endParaRPr lang="nl-NL"/>
          </a:p>
        </p:txBody>
      </p:sp>
    </p:spTree>
    <p:extLst>
      <p:ext uri="{BB962C8B-B14F-4D97-AF65-F5344CB8AC3E}">
        <p14:creationId xmlns:p14="http://schemas.microsoft.com/office/powerpoint/2010/main" val="250491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28</a:t>
            </a:fld>
            <a:endParaRPr lang="nl-NL"/>
          </a:p>
        </p:txBody>
      </p:sp>
    </p:spTree>
    <p:extLst>
      <p:ext uri="{BB962C8B-B14F-4D97-AF65-F5344CB8AC3E}">
        <p14:creationId xmlns:p14="http://schemas.microsoft.com/office/powerpoint/2010/main" val="556672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29</a:t>
            </a:fld>
            <a:endParaRPr lang="nl-NL"/>
          </a:p>
        </p:txBody>
      </p:sp>
    </p:spTree>
    <p:extLst>
      <p:ext uri="{BB962C8B-B14F-4D97-AF65-F5344CB8AC3E}">
        <p14:creationId xmlns:p14="http://schemas.microsoft.com/office/powerpoint/2010/main" val="3348363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30</a:t>
            </a:fld>
            <a:endParaRPr lang="nl-NL"/>
          </a:p>
        </p:txBody>
      </p:sp>
    </p:spTree>
    <p:extLst>
      <p:ext uri="{BB962C8B-B14F-4D97-AF65-F5344CB8AC3E}">
        <p14:creationId xmlns:p14="http://schemas.microsoft.com/office/powerpoint/2010/main" val="1229812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31</a:t>
            </a:fld>
            <a:endParaRPr lang="nl-NL"/>
          </a:p>
        </p:txBody>
      </p:sp>
    </p:spTree>
    <p:extLst>
      <p:ext uri="{BB962C8B-B14F-4D97-AF65-F5344CB8AC3E}">
        <p14:creationId xmlns:p14="http://schemas.microsoft.com/office/powerpoint/2010/main" val="1834776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32</a:t>
            </a:fld>
            <a:endParaRPr lang="nl-NL"/>
          </a:p>
        </p:txBody>
      </p:sp>
    </p:spTree>
    <p:extLst>
      <p:ext uri="{BB962C8B-B14F-4D97-AF65-F5344CB8AC3E}">
        <p14:creationId xmlns:p14="http://schemas.microsoft.com/office/powerpoint/2010/main" val="4084240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33</a:t>
            </a:fld>
            <a:endParaRPr lang="nl-NL"/>
          </a:p>
        </p:txBody>
      </p:sp>
    </p:spTree>
    <p:extLst>
      <p:ext uri="{BB962C8B-B14F-4D97-AF65-F5344CB8AC3E}">
        <p14:creationId xmlns:p14="http://schemas.microsoft.com/office/powerpoint/2010/main" val="105022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34</a:t>
            </a:fld>
            <a:endParaRPr lang="nl-NL"/>
          </a:p>
        </p:txBody>
      </p:sp>
    </p:spTree>
    <p:extLst>
      <p:ext uri="{BB962C8B-B14F-4D97-AF65-F5344CB8AC3E}">
        <p14:creationId xmlns:p14="http://schemas.microsoft.com/office/powerpoint/2010/main" val="3569636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35</a:t>
            </a:fld>
            <a:endParaRPr lang="nl-NL"/>
          </a:p>
        </p:txBody>
      </p:sp>
    </p:spTree>
    <p:extLst>
      <p:ext uri="{BB962C8B-B14F-4D97-AF65-F5344CB8AC3E}">
        <p14:creationId xmlns:p14="http://schemas.microsoft.com/office/powerpoint/2010/main" val="228784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36</a:t>
            </a:fld>
            <a:endParaRPr lang="nl-NL"/>
          </a:p>
        </p:txBody>
      </p:sp>
    </p:spTree>
    <p:extLst>
      <p:ext uri="{BB962C8B-B14F-4D97-AF65-F5344CB8AC3E}">
        <p14:creationId xmlns:p14="http://schemas.microsoft.com/office/powerpoint/2010/main" val="1820213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37</a:t>
            </a:fld>
            <a:endParaRPr lang="nl-NL"/>
          </a:p>
        </p:txBody>
      </p:sp>
    </p:spTree>
    <p:extLst>
      <p:ext uri="{BB962C8B-B14F-4D97-AF65-F5344CB8AC3E}">
        <p14:creationId xmlns:p14="http://schemas.microsoft.com/office/powerpoint/2010/main" val="233875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4</a:t>
            </a:fld>
            <a:endParaRPr lang="nl-NL"/>
          </a:p>
        </p:txBody>
      </p:sp>
    </p:spTree>
    <p:extLst>
      <p:ext uri="{BB962C8B-B14F-4D97-AF65-F5344CB8AC3E}">
        <p14:creationId xmlns:p14="http://schemas.microsoft.com/office/powerpoint/2010/main" val="1403757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38</a:t>
            </a:fld>
            <a:endParaRPr lang="nl-NL"/>
          </a:p>
        </p:txBody>
      </p:sp>
    </p:spTree>
    <p:extLst>
      <p:ext uri="{BB962C8B-B14F-4D97-AF65-F5344CB8AC3E}">
        <p14:creationId xmlns:p14="http://schemas.microsoft.com/office/powerpoint/2010/main" val="3420256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39</a:t>
            </a:fld>
            <a:endParaRPr lang="nl-NL"/>
          </a:p>
        </p:txBody>
      </p:sp>
    </p:spTree>
    <p:extLst>
      <p:ext uri="{BB962C8B-B14F-4D97-AF65-F5344CB8AC3E}">
        <p14:creationId xmlns:p14="http://schemas.microsoft.com/office/powerpoint/2010/main" val="383208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6</a:t>
            </a:fld>
            <a:endParaRPr lang="nl-NL"/>
          </a:p>
        </p:txBody>
      </p:sp>
    </p:spTree>
    <p:extLst>
      <p:ext uri="{BB962C8B-B14F-4D97-AF65-F5344CB8AC3E}">
        <p14:creationId xmlns:p14="http://schemas.microsoft.com/office/powerpoint/2010/main" val="66251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normAutofit/>
          </a:bodyPr>
          <a:lstStyle/>
          <a:p>
            <a:r>
              <a:rPr lang="nl-NL" dirty="0"/>
              <a:t>Doordat de opvoeders over en weer lachen, kijken, geluiden maken gaan kinderen zich richten op de klanken in de taal die ze horen. Klankcombinaties krijgen een betekenis. Rond 12 maanden begint de ontwikkeling van de woordenschat. </a:t>
            </a:r>
          </a:p>
        </p:txBody>
      </p:sp>
      <p:sp>
        <p:nvSpPr>
          <p:cNvPr id="4" name="Tijdelijke aanduiding voor dianummer 3"/>
          <p:cNvSpPr>
            <a:spLocks noGrp="1"/>
          </p:cNvSpPr>
          <p:nvPr>
            <p:ph type="sldNum" sz="quarter" idx="10"/>
          </p:nvPr>
        </p:nvSpPr>
        <p:spPr/>
        <p:txBody>
          <a:bodyPr/>
          <a:lstStyle/>
          <a:p>
            <a:fld id="{20478C7E-4FBA-4820-B765-122AABCF731C}" type="slidenum">
              <a:rPr lang="nl-NL" smtClean="0"/>
              <a:pPr/>
              <a:t>7</a:t>
            </a:fld>
            <a:endParaRPr lang="nl-NL"/>
          </a:p>
        </p:txBody>
      </p:sp>
    </p:spTree>
    <p:extLst>
      <p:ext uri="{BB962C8B-B14F-4D97-AF65-F5344CB8AC3E}">
        <p14:creationId xmlns:p14="http://schemas.microsoft.com/office/powerpoint/2010/main" val="195341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normAutofit/>
          </a:bodyPr>
          <a:lstStyle/>
          <a:p>
            <a:r>
              <a:rPr lang="nl-NL" dirty="0"/>
              <a:t>Samen kijken, samen spreken, samen luisteren</a:t>
            </a:r>
          </a:p>
        </p:txBody>
      </p:sp>
      <p:sp>
        <p:nvSpPr>
          <p:cNvPr id="4" name="Tijdelijke aanduiding voor dianummer 3"/>
          <p:cNvSpPr>
            <a:spLocks noGrp="1"/>
          </p:cNvSpPr>
          <p:nvPr>
            <p:ph type="sldNum" sz="quarter" idx="10"/>
          </p:nvPr>
        </p:nvSpPr>
        <p:spPr/>
        <p:txBody>
          <a:bodyPr/>
          <a:lstStyle/>
          <a:p>
            <a:fld id="{20478C7E-4FBA-4820-B765-122AABCF731C}" type="slidenum">
              <a:rPr lang="nl-NL" smtClean="0"/>
              <a:pPr/>
              <a:t>8</a:t>
            </a:fld>
            <a:endParaRPr lang="nl-NL"/>
          </a:p>
        </p:txBody>
      </p:sp>
    </p:spTree>
    <p:extLst>
      <p:ext uri="{BB962C8B-B14F-4D97-AF65-F5344CB8AC3E}">
        <p14:creationId xmlns:p14="http://schemas.microsoft.com/office/powerpoint/2010/main" val="213351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9</a:t>
            </a:fld>
            <a:endParaRPr lang="nl-NL"/>
          </a:p>
        </p:txBody>
      </p:sp>
    </p:spTree>
    <p:extLst>
      <p:ext uri="{BB962C8B-B14F-4D97-AF65-F5344CB8AC3E}">
        <p14:creationId xmlns:p14="http://schemas.microsoft.com/office/powerpoint/2010/main" val="3155523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10</a:t>
            </a:fld>
            <a:endParaRPr lang="nl-NL"/>
          </a:p>
        </p:txBody>
      </p:sp>
    </p:spTree>
    <p:extLst>
      <p:ext uri="{BB962C8B-B14F-4D97-AF65-F5344CB8AC3E}">
        <p14:creationId xmlns:p14="http://schemas.microsoft.com/office/powerpoint/2010/main" val="60305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custDataLst>
              <p:tags r:id="rId1"/>
            </p:custDataLst>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2F8A08F7-4D9A-47C6-A6D5-498881D13FB9}" type="slidenum">
              <a:rPr lang="nl-NL" smtClean="0"/>
              <a:pPr>
                <a:defRPr/>
              </a:pPr>
              <a:t>11</a:t>
            </a:fld>
            <a:endParaRPr lang="nl-NL"/>
          </a:p>
        </p:txBody>
      </p:sp>
    </p:spTree>
    <p:extLst>
      <p:ext uri="{BB962C8B-B14F-4D97-AF65-F5344CB8AC3E}">
        <p14:creationId xmlns:p14="http://schemas.microsoft.com/office/powerpoint/2010/main" val="101320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8A87CCDD-CD15-4830-A08B-823E23AA354B}" type="datetimeFigureOut">
              <a:rPr lang="nl-NL"/>
              <a:pPr>
                <a:defRPr/>
              </a:pPr>
              <a:t>16-10-2017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9C6FA55-9D8B-479A-9C27-D45920AFA391}"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42860A83-C877-4BDA-9981-A92EAF3FD82B}" type="datetimeFigureOut">
              <a:rPr lang="nl-NL"/>
              <a:pPr>
                <a:defRPr/>
              </a:pPr>
              <a:t>16-10-2017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5F3272E-B078-415D-AC22-EA0E20F429A9}"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EB42BFD-8BEC-4856-9974-58BD3C03A297}" type="datetimeFigureOut">
              <a:rPr lang="nl-NL"/>
              <a:pPr>
                <a:defRPr/>
              </a:pPr>
              <a:t>16-10-2017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76C4599-4967-4C8E-9D47-D0731656666C}"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7D4FD80A-D388-4CD2-BCC6-5C61D3845867}" type="datetimeFigureOut">
              <a:rPr lang="nl-NL"/>
              <a:pPr>
                <a:defRPr/>
              </a:pPr>
              <a:t>16-10-2017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EC6A143-91C9-4FA0-9DDF-F166DB97830B}"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4736DC21-651C-4208-8DA9-A99CB26036C8}" type="datetimeFigureOut">
              <a:rPr lang="nl-NL"/>
              <a:pPr>
                <a:defRPr/>
              </a:pPr>
              <a:t>16-10-2017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1FD4AD9-C308-47D2-8DBC-C1C7408FD035}"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6650B453-3F90-49C7-B201-DBE3B706B59E}" type="datetimeFigureOut">
              <a:rPr lang="nl-NL"/>
              <a:pPr>
                <a:defRPr/>
              </a:pPr>
              <a:t>16-10-2017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8E3E989-7734-4BEC-BC12-58131A9C81EB}"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B55ECD13-1324-4384-8423-6421216B8B55}" type="datetimeFigureOut">
              <a:rPr lang="nl-NL"/>
              <a:pPr>
                <a:defRPr/>
              </a:pPr>
              <a:t>16-10-2017</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56FB8F38-E792-49EA-8256-7DFE9332E527}"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6480F548-E9FE-460A-B6F9-83C8E1892D1F}" type="datetimeFigureOut">
              <a:rPr lang="nl-NL"/>
              <a:pPr>
                <a:defRPr/>
              </a:pPr>
              <a:t>16-10-2017</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12B8445D-CEE8-4441-8BB3-547A1BDD76B0}"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6E35E92-1D1E-4DE6-8680-938A02AE092C}" type="datetimeFigureOut">
              <a:rPr lang="nl-NL"/>
              <a:pPr>
                <a:defRPr/>
              </a:pPr>
              <a:t>16-10-2017</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F08B1415-80F2-468F-AACC-4EB5F64A206F}"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25E0C92C-0119-47A3-96C4-36B31D476059}" type="datetimeFigureOut">
              <a:rPr lang="nl-NL"/>
              <a:pPr>
                <a:defRPr/>
              </a:pPr>
              <a:t>16-10-2017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9205A95B-11BB-4E45-B7EB-904839111962}"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CD2F602-495B-492B-8488-FB9FA1AF7024}" type="datetimeFigureOut">
              <a:rPr lang="nl-NL"/>
              <a:pPr>
                <a:defRPr/>
              </a:pPr>
              <a:t>16-10-2017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8A9BA88-3A31-40E4-9879-CEE7FED8855F}"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6125D7E-FFF3-42C9-8740-27423BAC9AA0}" type="datetimeFigureOut">
              <a:rPr lang="nl-NL"/>
              <a:pPr>
                <a:defRPr/>
              </a:pPr>
              <a:t>16-10-2017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D3C736-6409-454C-B2DF-CFC5C4301DD0}"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3.jpeg"/><Relationship Id="rId7" Type="http://schemas.openxmlformats.org/officeDocument/2006/relationships/diagramColors" Target="../diagrams/colors9.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30.jpeg"/><Relationship Id="rId4" Type="http://schemas.openxmlformats.org/officeDocument/2006/relationships/diagramData" Target="../diagrams/data9.xml"/><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3.jpeg"/><Relationship Id="rId7" Type="http://schemas.openxmlformats.org/officeDocument/2006/relationships/diagramColors" Target="../diagrams/colors10.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35.jpeg"/><Relationship Id="rId4" Type="http://schemas.openxmlformats.org/officeDocument/2006/relationships/diagramData" Target="../diagrams/data10.xml"/><Relationship Id="rId9" Type="http://schemas.openxmlformats.org/officeDocument/2006/relationships/image" Target="../media/image30.jpeg"/></Relationships>
</file>

<file path=ppt/slides/_rels/slide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1.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image" Target="../media/image39.png"/><Relationship Id="rId5" Type="http://schemas.openxmlformats.org/officeDocument/2006/relationships/diagramQuickStyle" Target="../diagrams/quickStyle13.xml"/><Relationship Id="rId10" Type="http://schemas.openxmlformats.org/officeDocument/2006/relationships/image" Target="../media/image38.png"/><Relationship Id="rId4" Type="http://schemas.openxmlformats.org/officeDocument/2006/relationships/diagramLayout" Target="../diagrams/layout13.xml"/><Relationship Id="rId9"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ata:image/jpeg;base64,/9j/4AAQSkZJRgABAQAAAQABAAD/2wCEAAkGBhQQERMUEBQVFRUVGBgYFhcVGBoXFxgWGh0VFxQWGBgYGyYfGBkjHBcXHy8gIycpLCwtFx4xNzAqNSYrLCkBCQoKDgwOGg8PGi8kHyUvKSwsLCwvLCwqLC8vLCwsLCwsLCwsLCwpLCwsLCwsLCwsLCwsLCwsLCwsLCwsLCksKf/AABEIAHUBsAMBIgACEQEDEQH/xAAcAAEAAgMBAQEAAAAAAAAAAAAABQYDBAcCAQj/xABLEAABAwIEAwQECQoDBgcAAAABAAIDBBEFEiExBkFRBxNhcSIygZEUFSNCU2KTobEXNENScoKy0dLiM3OiJTWEkrPCFlRjwcPh8P/EABgBAQEBAQEAAAAAAAAAAAAAAAABAgME/8QAKBEAAwABBAICAQMFAAAAAAAAAAECEQMSITFBUSJxExQygQQzQqHB/9oADAMBAAIRAxEAPwDuKIiAIiIAiIgCIiAIiIAiIgCIiAIiIAiIgCIiAIiIAiIgCIiAIiIAiIgCIiAIi1MWxJtNDJM4EiNpdZouT0A9qA20VNw7tHiEIkrR3Dnud3bAHPcYxaz/AFb2vcX0BymyzR9ptG5wawyucdg2J5J8ha63+OvRncvZbEWKmnzsa7K5uYXs8ZXDzHI+C+zVDWWzuDbkNFyBcnQAdSSsGjIiIgCIiAIiIAtfEazuYnyWLsjS7KNzbkFsKidoNJUTyxsiikfGxtzlF2l5J95AA95WaeEalZZbKLEXPpxM+NzHFpcY73dpew1tqbc7brzhOKumh72SJ8W/ou1NhrmFhfXy5Kh4hh9W6ipoBFKbGRzxY7ZiI2n2XNvJPi+rbh4gEMt3TOJAB0jDWkDyLiTbwKzuZrai64BxB8KbI/unxta6zS75zbXvtv1GvLVcsbiM8z7CaS7ybXlc0a7C5cAOiufBtBUQ0tUHxvabExtI1Lsjr2HicoVPHC9V/wCXl/5VistI3OE2ZjhkuWY1ExifGLiOVzs7/wBi51HK4uui8FUpjoob3u4F5v8AWJI+6y0+HMEdNRCKuYXWc4ND/XY3QNsdxzsehCstPAI2NY3ZoDR5AWC3E45MVWeDIiIuhzCIiAIiIAiIgCIiAIiIAiIgCIiAIiIAiIgCIiAIiIAiIgCIiAIiIAiIgCIqP2hccfBW9xTn5Zw9Jw/RtO3755dBr0Wpl08IjaSyzadidZPiIjjsymhdaQsfC57tCQXgkuaCbC1gbX57W1zrC52C4xwVhFQ5slVSyDvonWbGTrMPWla65vY3Fr7m+xAK6dJiTKmhc9zu4Ekb2kyCxjcQWOBBtdzTfTnZdNSUmYh5OQ8QMnqzLXlpMLpSxrr7AaMFt7WsL9SVZezjjFsZ+DyxtaLEtkjYAbAXPe5BqLD1vf1WxiHENL8HZQwsc6D0GOeTlOUOBc5otfNfW5A15Kap3sw+sbTU8F4nxtc7I0ue113jO46lzbAXufLoVa81O3BVpUnk1Ma7SgLtpG3/APUeNPNrdz7beSrmDzT1dZC9xfKWyMc47hrQ4E+DR7lM8O8M0tbJPK1zxEyVzRERkI2PpG9w3U2Gh011UtiPGVNRN7qlY15HJmkYPi4esfK/mvJUtP5HoTWPiW2WUNBc4gAakk2AHUk7L0DdcWxniCarN5n3HJg0YPJvM+JuV2eD1W+QWprcZqdp7RasmKQtJDpYwRoQXtBB6EErz8bw/TRf87f5rphmMlGn7S5mucO6j0cRu7kSOqx/lPm+ii97v5qxvwLDSSSIbkkn5XmdT89efiDDOkP2v965bbOm6PRXvynzfRRe9380/KfN9FF73fzVh+IMM6Q/a/3p8QYZ0h+1/vTZY3R6K9+U+b6KL3u/mn5T5voove7+asPxBhnSH7X+9PiDDOkP2v8Aemyxuj0V78p830UXvd/NPynzfRRe9381YfiDDOkP2v8AenxBhnSH7X+9NljdHor35T5voove7+aluGON5KuoET42NBa43aXX0t1W38QYZ0h+1/vUph/DNNA8PhiDXWIuC46Hfcptpdh1PhEoiIuhzCIiAIiIAiIgCIiAIiIAiIgCIiAIiIAiIgCIiAIiIAiIgCIiAIiIAiIgCoGOdmcBD5ZKqRj3OLnySZC031tazfZqrFxhjr6OAPja0uc4MGa9hcON7DfbZcurMQmq5B3jnyOJ9Fo19jWjQewKflcPg0tPf2b/AAz2esqZXkVBMcZAzRsLHOJubNLvVt1tz9q1cQmlqZyxplls5zY2kl7g0EgfcBc+9WjBGVdFEyAQhr6l7rSSG7I/QGVrwy5DjlNuWvPUKZZidJhsLQWCOQgZo2kPkJ+s7mPrEgfgmo6tJ0xCmG1KITBOzdxs+qdl5iNh9L952w8hfzWbCeKfgVORWF0tW57i9gcHOGtmBzgcrBYD0RtfZQmOccz1N2sPdRn5rD6RH1n7+wWHmorCsEmqnZYWF3V2zW+bth5brkrwsSdNmeaFfiz5ZJnj5MTuDnsYSGkgWF+vMnqSTZbWB8KT1dixuVn0j9G+zm72e8K6YNwDDTjvKkiRw1ObSJvsO/m7TwUXxL2psjBjoQHuGneEfJt/ZHz/ALh5rcaVaj5M1qzC4JWLB6LCmCWocC8bOfq4npGwc/K58VTOJ+06aouymvDH1v8AKuHiR6g8Br4qvRQ1OIz6Z5pTuTs0eJ2Y33BdJ4X7MIoLPqrTSb5f0bT5H1z4nTwXtURpLns8rqtTopHBFJJ8Jv8AJRtfG8GSoZduV1gSzMRmeb9dib6LJxNw5FCAylHeZfnMjfK5+2r5QBG0fVYD4np0Divhv4bVUbHtPcMbM59tB+jDW35Ekj2ArJw5hEkNDNTPe6Pu3TMZKND3bvSZIOXzz5EHor+X/L/RNng418TzfQS/ZP8A6U+KJvoJfs3f0q3T4uxlVT0slU+ajjAa9zXkB7nFx9NzTcsBLRa5s0LrrGgAAbAWHlyWr1nPgzOmmfnT4om+gl+zd/SnxRN9BL9m7+lfo1Fj9S/Rv8K9n58nwBwiie1jy5xc18Zac7S3UODbZiwtI1tu1w6LHUYDI0RlrHPzszODWOOR2Z7cjrDR1mg2Nj6QXQO1OoMU1JJA/JNaRlwbENOQa9B6R96uXDGBCip2RA5naue79aQ+s7X3eQC29ZqUzK08vBwf4om+gl+zd/Sgweb6CX7J/wDSv0atevr44I3STODGN1Ljt/8AZ8BqsfqH6L+Jez89HB5rf4Ev2T/6V+iovVHkFyHifjebEX/B6Rr2xuOUNb68v7Vtm/V26+HWKmsZBEZJXBjGNu5x2ACms28ZLppLODZRaddi0cMLpnmzGtz7akWvoOZWtw3xHHXxGWJr2tDi2zwAbix0sSCNeRXnw8ZOufBKoiKFCIiAIiIAiIgCIiAIiIAiIgCIiAIiIAiIgCIiAIiIAiIgCIiAIiICI4lwD4bGyMvyBrw4kC5IAcLDodd19ocHp6GNzo2WytJc71nkAXOvs2GillpYywup5gASTG8ADUklpsAFGvJc+Dn2Odocst2047pnX9IR57N9mviq1S0ck78sbXSPOptqfMnl5lWvAuzl8lnVR7tv6jbF58zs37z5K4Sy0uGw3OSFn+px/ie73rkoquzq7meiu4F2bgWdVnMfo2HT95258hbzKk8d4ypcOb3bQHPaPRhisLftEaMHnr4FUjiftQlnuylvDHtm/SuHmPUHlr4qv4BwtUVzvkm+jf0pHaMB53PzneAuV7Y/p1KzR5b1nXCPfEPF9RXOtI6zL+jEzRnhcbvPifZZT3C/ZhLPZ9VeGPcN/SO9h9QeevgFeOGOA4KKzrd5N9I4bfsN2b+PirKtVrY4gytPzRp4XhEVMwRwMaxo5DcnqTu4+JW4iLzHYLHPA17XNeAWuBa4HYgixHuWREBXKbgKlFMIJImPsLd5kDZDqcpzDXNa2t9bexSWB4Y6mj7p0rpWt0jLwA9rOTXEaOt1sNFIqrcV0XdyNq3zva2ID5JumdwJIa03sM2xuDoFat45ClZLSirfDPGjKxxYW93IBcC+YOA3sbDUdLKyLKeeitY7KLxJwSauaqytygsbIxx3fUkZLXO0YYwC3V5PLS44bK50MTngtcWNLgdCHEDMCOoN1sqo8Y8fx0QMcVpJ/wBX5rPF9uf1d/JdfleJMcTyS/EfE8NDHmlPpH1GD1nnwHIdSdAuS1uIVeNVAY0X5tYNI427Fzj+Ljqdh0WPCsIqcXqHOLi7Ud5K71WDkAPwYPuGq6g1lJgtL0HXQySv6eJ+4Dou2FpcLmjlzf0YMHwKmwandLK4Z7enKRqT+owch4DU8/DmvF/GMmIPsbshafQjv/qd1d9w5dT6xPFanF6lrWtJuSI4mn0WDmSfxcf5BXKs7P6WmoHfCJC1wLXvmABOYXAja07t9KwG5Nj5aWIea5bI80sT0UzCa2asrYHyPDnMfGQ1zmt9BpF2RtcQL2Hqje/mur8NY+agyRmllp+6NiHBuXXYAjnbXQW8dr8Shw58vemBj3MiaXuJtdrAdC62l/AdD0V97PKk01SI7kwVjO8iJ+kZ67Sf1x6TT1ytPNXWlNDTfJ05EReI9AREQBERAEREAREQBERAEREAREQBERAEREAREQBERAEREAREQBERAEREAXHO0qB8uJZI2ue4xxhrW3J53sF2NYGUTGyOkDQHuADnW9IgbC/QdF0072PJmp3LBzzhfsqAtJXG/MQtOn77hv5N95XRoKdsbQ1jQ1rRYNaLADoANlkRSrddiZU9BERYNBVzGeN4qd5YxrpnM9fJsz9p3VWNRdfh7IqWdsTGtHdyaNA1OU79T5qPPgqx5Ki7tGlluxkbIi/SN73EgOuPWu21uV+RIvor7S5sjc5BdlGYjYusMxHhdQnC2CNbRRRzMa7MC8te0EAv9K1iNwCFPMYGgACwAsANgBsAsyn2y1jwRfE+LPpad0sbWuykAhxIsCbX031I00XLsb4kmrCO+Iyt9VrRZoPXmSfMq9dpbyKRoHORt/YHn8QFVcbwYUFRTuc0OjIjc4EXBLcomBvvff8Ae8Fi85OkYI3hucsq6cj6Rg9jjlI9xK7Q5wAuTYDclaNPgtO0teyGIEatcGNB8CCAqn2u1T2UsTWuLWvks8A2zANcbHqL62XXS0+cHLUvyR/Gfab60NC7wdMPvEf9Xu6qt8IcFSYg/O8lkIPpSHdx5hl9z1dsPE6KQ4I7PHVOWapBbDu1uzpP6WeO55dVeeKOLIcMiDGNaZLWjiboANgXW9Vg+/lzt7HSn4R2efG75Ue8Uxamwima1rQLA93E31nnmSfPdx+82C5TNNVYvVD5z3bAaMjZ/wBrRzO5PU2XimpqnFarcvkdq5x0YxnU/qtHID7yV1/AsAgwynNiBYZpZXaF1uZ6NHIcvPUuNJe6HN/RhwLAIMJp3Oc4XAvLK7Qm3IdG32aPvJXOsaxifGqpsUIIjB+TYdmj50sludvdsNTr84r4olxSdsNOHd3mtGwbvd+u7pztf1Rc9V0jg7hJlBFbR0r7GR/U8mt+qPv3U/trdXbL+7hdG3w9w3FRQCFgvf13EavcdCT4cgOQWtgfCbKeMRu9MRzPlh3vGHXytv4AkHkbqfRefczrhBFH4Vj0NUXiFxPdkB12ltr3tuNdipBZKEREAREQBFHDH4TUGmzHvRyym3q5vWtbZSKAIiIAiIgCItbEcRZTxuklJDG2uQCdyANBruUBsotfD69k8bZIzdjr2JBGxI2Ou4WwgCIiAIiwVtY2GN0khs1gu4gX08ggM6LUwzFI6mMSRElpJFyCNRodCttAEREAREQBERAEREARRdfxPTwTRwSyBsklsosTubNuQLNudBdZMbx2KjjEk5IaXBtw0u1NyNB5FXDJlEgi1cMxJlTEyWIkseLtJBBtcjY6jZMUxJlNE+WUkMZYuIBJ1IGw1OpCYecFybSKPwTHIqyPvICS3MW3LS3UWvofNSCNY7AREUAREQBERARPEmCmrjYwEDLKx5vzaD6Q88pK+8S4EKyB0ZsHD0mOPJw29h2PmpVFMFyRnDTJG0sTZgWva3KQd/RJaPPQAr3iuBRVRiMzcwidna0+qXWsMw5gX22Ugiq46I+SPx6tdBSzyMtmjje5t9rgEi46LiWFYTUYnUkAlznHNJI7Zo6u/ANHSw0GncMZoPhFPLEDl7xjmXte2YWvbmvGB4FFRxCOFthuSfWc7m5x5ldo1FEvHZzqdzMGBYFDh8GVlgAM0j3WBcQNXOPIW9gC5jxxxo6uk7mnv3IcAAAc0rr2Btva/qt9u9rSfarxJJ3nwRvoxhrXPtu+97A/VFtuZ8lJ9nXA3cgVNS35Ui8bD+jB+cfrke4eJNtylK312ZfL2okeAuChRM7yUAzvGvPu2n5g8ep9mw1tyIuFU6eWdUsLCCIiyU5fwpxG2jNSXxyPDnN1YAQ0Av1cSRbfRdGw3EmVEbZIjdrvYQdiCORBVG4JYHR4gHbEa+VprqQ7L3E08t9u80/5WXXKH0jra7Ztx8exvmEUUUr7vDC6wABLstzqdPOykse4kiow3vMznP8AVY0XcfHwGo96rPZv/jVfm3+KRYeJKl7cWiLY+9LWt7tl8tzZ5Gp6Ek+xXc8ZJtWcFowDiqOrLmtDmSN1LHixttcdbfddZce4kio2tMly53qsbq423OpsBtr4qvYRhNU7EPhUsIia4EOAe0/MyjY3OoasGNeljNOH+qAywO3z3D/V+CbngbVk1sGr+/xjvA1zMzT6LxZwtGBqPYrjj3EcVG0GS5LtGsbq51t/IajXxVYi/wB+u8v/AImrHxdUObidOWs7wtawsZe2ZxMltTtrY+xRPCf2VrLX0WTAeLI6tzmBr45G6ljxY25keWmm+qnFSMOwqrkxBtVLCIm7OGdp0yFvI3J29yu63Lb7MUkuiLx/iGOiYHSXJcbNa3ckanfQAdfFeMA4jbWB2WOSMstcPFt72seeyj+OeHn1UbHQ6viJIb+sDa4H1tAvfB/FBq2uZK3LLHbNyDhte3I3Go//AAmXuwXC25PeOcaRUsgiyvkk0u1ltL6i9+dtbBYeLKwTYY+RoIDxG4BwsbF7LXCiOFQHYrVl+rh3uW/L0w3T93TyU9x3+YzfufxtUy2my4SaRX+HeN46anhjkjlsAQXgDLfM46a+la/JXs1TcneZhky5s3LLa9/K2q51ig/2LTf5n/vMp3GHkYMLfQwg+R7sH7klsUkz6ztHgL7FkojJt3hAy38r3tz6+CtL52taXEgNAuTysNSb9LLnlZG34ki29cH97O8H22upatkd8Sg637mMHyuwH7kVPyHK8GRvaPAX2LJRHe3eFoy38r3tz6+ClOLHA0NQRqDGbFVGojb8Rxmwvnv7e8cCfO1wpl7ycFu7f4P9wFh91kTfkNLwZ+zv8yb+3J/EVZlWezv8yb+3J/EVZlqejNdkfxDKW0lQ5pIc2KQgg2IIa4gg8iuM4Tg76mmqqnvnh9PlcLknMNSbuvcGw0XZOJvzOq/yZf4HLj/CmB1dXFNHSyNbGSwShxy5ty3ZpJGh0v7169HiWzz6naOh9meOSVNK4TOLnRPyZjqS2zXC55kXIv5LVn7VohL3cUE0hDst/RbrfLtcm1+qnuEeGhQU4jzZnElz3WsC42GngAAPYqJ2Xj/aFT+xJ/1WKYluqLlrCOh4/wAQRUUXezE2vZrW6uc7o0e8+xQnD/aRBVyiEsfE93qZ7EO0uBcbEjbr1Vd7Y5D3lKD6uWQ25XuwH7lrV+F11dVQVAozCI+7A9Jo9FjswJzEHQHpySdOduX5Dp5wjovEXEUVDD3s1yCcrWt1c5xubC/gCbnoozhXjqOve5jYpGOa3Nd1i21wNwd7npyPRee0Hhl9dTtEX+JG7O1pNg7QgtvyOunl4qG7N+LHPcKOdlnxtIY61jZmhjeOTh18DfXfKlOMrsrb3YM3FdbRNxGAVEEj5vk8rmuszV5DMwzC+V1zt71n7WvzFv8AnM/B6rvH/wDven/4f/qOVi7WvzFv+cz8HraWHBlvijWwfi6LD8MozKHOLw6zWWvYOddxuRpqB7VLcbTmTCpnlpYXMYcrrZm3cw2NtLrm2BOBq6AVf+EGs7v9WxdJkJvy729/LoundoX+7an9lv8AGxKlK19/9EvMsovBnH0dBTiJ8Uj7yOcXNy2AOXQXOp020XVaCvZPEyWI3Y8BzT4H8CuPEf7C/wCL/wC1dA4FqRHhUT3bMZI4+TXyE/cE1ZX7l7LDfRF1Ha5C15AgmLQbFxyg3Gh0vv4XVtpsaZLTfCIbvYWF4A0cct7tsdnXBHmuX4nj1XiNJUyARRUsZbdgaC4kuaQMxBNxcEkZVbuyvXDxf6ST8QpcJTkTTbwbWEcfw1MFRM1j2inbmcHZbkEOItY/VI1UjwzxG2viMrGPY0OLfTtckAEkWJ01t7CuPVcponYhTbB9mDybI1w9hjJXUeHqI02FNDdH9y6TTfO4Of77ke5NTTmVlCabZo4p2p08Mro2MklDDZ72WDQb2NrnXXS+gVpwnFY6qJssJux23Ig7EEciDouNcKyzup6mCmpu/MwaHvv6gscu+l73Iudwuidm+Dz0tPIypZkJkLmglp0LWA+qTbUFNTTmVwIptmniPavDFI+NkMr8hc1x9Fou0kG2pNtNzZT3DHFkWIMcYszXMtnY4C4vsdCQQbHXwVC4DbfFasHUFtRf7Vqydjn+NUf5bPxcrenKTx4wSaeUdUREXmOwREQFYm4ObNiLqqaxa1rBGzq9t7vd4C+g668grOiKtt9kSwERFChERActfhksEs0Ec9myuyvswai509a/zjsQuhYHgzaSFsTCTa5Lju5x3Ph5dAERc5R0tkBwPhfcy1JzZsxHK1vSeepvus/GmACUNqGPMcsVrOAvcXuOYsQdQfEoiqXxI38jBwdNUSyOfNUGRoblyFoAuSLO0O4t05rPxpgAlDahjzHLFaxAvcA3HMWIOoPiURRLMhvFEVwjhz5as1MsuZwBv6AGa7cg1BsLC3JS/GnD4nYJmvMckOocBe4ve24sQdQeWq+oiXxK38jT4PnqJZS6aoL2taRkLQAb2sdDuLdOZVxRFqejNdlZ40kmY2N8ExisXAgC+a9rXubaWPLmsfA2AiFjpnPL3y7ki1hck8zck6koimPkXPxI3i3BjBUCpp5TG997gC+trEjXYjcEbqYxejdJhuR8mZxbHd5G5zNNyL7+1EUxyy54RFV+D5sLgiz+q++bLvrJyv49VZqTDmvo2Qv1aYmsPLTKBcdCiKpEbKLFw290oo3VDjE15dbLz5kelod/C5vZdDmw1joTCR8mWZLDk21hbxCIkpCmc8Zw490oozUO7pry62XnzI9LQ7+Fzeyu+OUI+BSxM9Fvd5RzsAAB5oiiXDLT5Rg4Lo+6pWtvm9J5va256XKnURbXRh9mljcHeU07L2zRvbfe12kXtzVZ7N8D+CtnGfPmLPm5bWDvrG+6+Iuqb2tGGucl0VC4F4d+D1k8neZszXi2XLa72u3zG+yIpLaTDXKJ3jLhdlfBZzsjo7uY8C9tPSBFxcEDryCp/B+H1DqmJpq5CyE3DDmLS0AjLYvsBYkbGyItxT2tGaS3ItHH9LK6BjoZnQmN+Ylt7u0IAuHC256qK7O+ExG51U+QySOzNFxa19XuJuS5x/n1REVNaZcLceeLeHO+xGGXvMuXufRy3vleTvmG/kpntAwr4TShmbJ8o117Ztg7S1x1RE3P4jC5K3i/BgkoKMd5Z8WZmfJ6zXFzrWzaWI015nqrHidK+owoskf6bmNa5+Xctc27st+duvNER03j7JhFb/8ACp+Ku470fnGfNk8LWtm++6tvC2FBlBHA85xle0m2W4c599Lm2h6oiXTa/kspZOdYpwxJSOlpo6l3dSWzNLNwDdt/S3Gmotey6NwXgnwSlbHnz3Ln3y5fW5WufxRFdSm5RJSTKrxnwYKiuz95lEgjzDLe/wAwkHMNwByXRQwWty29iIsU20smkkmzlOO8KvoJyaSpfE2TUBtwWi/q5g4ZgOVx/NdA4TonxUrGyymV3pOzuBBs4l1jdxJtc63RFq6blZMykmys8J8OdzXzy95mzib0ctrZntdvmN7W6L12ccO/BZJj3mfMxo9XLaxJ/WK+IrVPD/gJLgvqIi4HQIiIAiIgCIiAIiID/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4" name="AutoShape 2" descr="data:image/jpeg;base64,/9j/4AAQSkZJRgABAQAAAQABAAD/2wCEAAkGBxQTEhUUEhQWFhMWGB0aGBgYFxgdHhsaHBwYFxwYHBccHCggHx8lHBgcITEhJSkrLi4uFx80ODMsNygtLisBCgoKDg0OGxAQGywlICYsLSwsLCwsLCwsLCwsLCwsLCwsLCw0LCwsLCwsLCwsLCwsLCwsLCwsLCwsLCwsLCwsLP/AABEIAEIB2AMBIgACEQEDEQH/xAAbAAACAwEBAQAAAAAAAAAAAAAABQMEBgIBB//EAEMQAAIBAgMDBwcJCAIDAQAAAAECAwARBAUSITFRBhNBYXGRsSIygaHB0fAVIzRCUnJzgpIUJDNTVGLh8UOTRKKyFv/EABgBAAMBAQAAAAAAAAAAAAAAAAACAwEE/8QAKhEAAwACAgEDAwMFAQAAAAAAAAECAxESITEEEyIyQVEzcfBCQ2GRwRT/2gAMAwEAAhEDEQA/APqua50yvzUChpB5xO5apEYptpxGnqVAfGocjN1eQ73ck9+711LiZ3MgihAMhFzfcBXJWS3fGS6lJdnvNYj+qb/rHvroQ4j+pb9C++qrjELNzTSLfTquFB9FdyGbnViR1JZS3lLbdfhWby8uO+/5/g3U62TGHEf1TfoHvqKTGYmAa2l55R5wKhe6166klnjdFlVLOSAVJvs/2K6zoXhYDebD1is55JpKmGpa6NPG4YAjpF66rHJkcYAvqv02Y7TxqPGYTmF52JmVlI3nYeqrL1Et6E9o2tcTyhFLMbAC5pPLymhU2sxt5xUbB2mr2IC4iBgjCzqQDVtk9a8igZ9O+2KEBOgud/o2V78q4sbTFGRwDG/jVfK5m8qJxZorKSDcdXhUmZ4oonk+cxso6zXI818uJfhJaTlRDoBYMHP1ALkGuk5TxXs6vH95fdSjKouZkeOQWkNiDxFttj21dx2KRAOc3HcLXvbq9NPWZquOheCLuYZ8iKvNWkd/NAPrNLDh5pds0zC/1UNh31R5PxAvK5WxB2Dhe5Psq/I8skvMxELYamY8OoVl3dVxk1SktnHyHFwY/mNAwskPlQSMbfUY3B6hVqTJJVUscVawuboAO+9V8pxrSBg1jpNgwFgfj20lLJHbZqaofZTmCzxhxsO5hwPCpcfiebjZ7X0i9uNZuTAyB2MMmgSecPaKr4/AMI3POytYbme4PHZVlnl6E9svrnOKYArFGAeLH3ig4/GHoiXsuapYGeSPmVchklXyCN4sBsPfaruYYooBpXUzMFUdZqdZMiriMpk9wuZzrNGkxRlkJAKi1j8GmOc5tzOlVGuRz5K39ZpHjo5k0SYgRqsbBgFJJY/ZFSYGFmYzS/xG3D7I4VR5HE/LyZxTfRcg5R6WC4iMx33MDdTXub5nIZBDAQDp1M++wO61eSxhhZgCDSRoThpQyguj+Tbp+77qSc7pa+5vBJ7GPM4j+qb9C++jmcR/VN+ge+vcJmGtyhRlIF7MLHurmd5WmWKIqpKliWHqqavK6477G1Pk95rEf1TfoX30GHEf1Tf9a++pP2TGDZpibruR6qr45MTCnOOY9IIuo6+uqaz/AJF+B7LNiYvL50yhT5SlQNnTtF6t4vlCX0rhhqdhck7k7euupvNb7p8KXcnYQIr22sdvo2D466Sc9cG2a4Wztsvd9s0zseANh3Vz8hxcG/UakwyTYhn5thHGjab2uSRvrrH5dLChc4kEDoZLX6htO2t4ZWt7DlK6IlmlwvlKzSRDzlY7QOINanDTq6hlN1IuKzuXYgyxgutid46D124GqsWAkW6LMyw3uAu/b0X6K3Hm1tWZUb8GxqDGYtIlLObKPjZWVmVoGSQSykaxqDuSNPTsr1b4p+ekBCD+Gh8TVnmnjyE9vstPm8838Febj+0289gqL9gkPnYiYn+1rDuqbG41YwAdrHco3muY8Ji3GoCOMdANyfTUFWW+10U1MnCYedPMxDHqcX9dD53PCymbQyE28kba6weLJYxyDTKu8dBHEVWzyUK0TEXsxNuwVk5Miriw4pjAcoZTtXCsR1uAe7TV/Ks5WYlbFJBvVt/oqhh51ddS7RUWTKZMU8lrLGNHWSfjwqmLLVVpoWoSQ6nzSFDZpEB4X291VpOUWHH/ACA9gPupHgsIglmR1BZWuCRvB+PXVnEyRRbWCg9FgLn1VtZ9Vx0YsaHfypFzRl1eQOn2W40k/b8RPtQiGPo2XYjjSnLYjKQjbEQl2XrbcPV404x2MKFVRdUjeavtNZky1vjPk2YS8nFsUu1cRqPBlAFM8nzjnSY5F0Sr0cRxFKnxcsTAYiPSG3OpuL8DXOcREASpseM3B6ukUs5LmtWa5TXRrGYAEnYBvrNz5xLMSMPZYxs5w9PYKM8x3PLFFGbc6AzHgvDx7q8xE6QRiw2DYAOk1TLla6nyLEfdnIjxI2jEkngUAFSxcoWjuuITyrEqV3NboqvLiZ41Dyw+Qd+k7VHWKkxkKzR7NtxdT4VP3Lh/PwNxl+Dtc0xTgFUjUHaLkk2+OquHlxbbOdRRxC7fCl+RY5yRG1radnEW2WNMcfiymkKNTubKPae/11lZMnLiapQw5NYt5IiZDqZXK3ta9qbUtyHAtDGQ9tRYsbbtvRTKutEH5CiiitMMdhZRAzwyHSFJKk7ip20w5KQ6ucnYWLmy3+yPj1U6xGESS2tFa264vUqKAAALAbgKnONKnQ7va0ZvG/TW/CHjXuG+mx/hnxNGK+mv+GPEV5hj++x/ht4mpf3h/wCgm5S/xsN0C799ltVXOh8y3o8aeZvlonTSTZgbq3A0sXk/I5HPzakH1VFr9ppsmN1aoyaSRBlOJLxgnzlOk9oqmYA7zmVmIiGpFvsNwd46jbvq1gl0zYheDg996X59dXuv/Kmk9diP8VKEpytDvtDDJodMK/3bT13qxyZl0SSwHcDqTsO8eFdqAoUcLKPCqOYyGKSOZeg6W7DupcN/P9wpbQZQdXOv9uRj6OipIk5zGRqdojUv6ej2VHkCWhXrufXVrk+urE4hvshV77n2U0LeZsK6k9zz6VD9xqglH71hu1/AVPnn0qH7jVDL9Kw3a/gKev1l/PyKvoOVGjFTofr2Ye3x9VE+uKUTRrq2Wdekjq+Oimee5UZdMkZtKm7gRwNKVzXSdM6NG3YbHsNLkmpvnJstNaLWPzaLEQvGr6HI3Ps67X3VSw+ZCMBZI2jsNhAup6wRVv5qXpRu6/vqs2WaNsLlT9km6ntBrKyTfVdGqdeDqXOY9yXkc7lUG/hU0eVYmUfOOIlI80C57Dt9tWMhzFWYxyRrHMOAA1DiKfVXHhhdoSrZl81hCS4WJdoQMb9Wz3GoM6l08053LKpPYLn2VZxJ1Yx7/UQAen/dTSwq1tSg2Nxfbt3VHLesif4HlfEpRK87iaYWA/hp0Aca9fEvK5iw4BI85+hf81JmaOYyI9/rt1ddMeS7xGECLYR546dXXW417j5V/oynxXRWHJgWuZpOc+1fZ+n/ADXcPJ86laSZnCm4Gm20bjvNPaK6uKJcmZnMNmN7YvbXMLacZETuZCvp21JmP00fhe01BmsbeRIgu0bBgANtun2VzU9Ziq7kc4/PIYm0s3ldIUXt22pfyjxSy4QvGdS6lv37iKqZPhiqlnWzsxJJ32O6pslhAxM0drxsgYr0XuOj01WcvKnIrhJbOsTjIwhJdbEG20bdlVOTst4tPSp8dop7HkGHU3EQv13PqNUc3yp1k57DgEkWdN1+sVN+n1LSGWRNlKDFNhZHbSWhkNzbep6Tau87x0eIVDEysUa5jc6b99eRZum57xt0hgRUj4WGXbZW61I8RSrLUrVI3im9kKZwm6QNGeBBokzTUdMCmRzwBsO014cE8e2FtQH/ABvZh6L7qd5Fj45VOlQjr56WtY1sYsddoKpozmd5fMsamWQeW4UIo2XNze/Vamk0ixoT0KN3hUvK/ZHG3Qsqk9m2q+bx3hcDhfu21maUnK+xkPa2WeTmW2HPybZH2i/1R0Wp7VPJ8QHhjYbtIHpGw1crrS0iLfYpzvKOds6HTKu48eo1TweVztLG82gCO5AW5uTs21oqKzit7N5PWjI5ADzX5m8av8lvOxH4nsqjkB+a/MfGusDjmwzy642Ku2oMu3vFc2NpZaK0tyTZuunGIR9dDf0VBiSBiYSRcBXNj1C9c4vMVmxERjDWUEG4taucxHzyfhy//Jpn+sv2BfSd5Gp5vWdrOxYntq1ybi5yWWc9B0J2DefCoslPzMfZ7TVvkcfmCPsuwNLh7umwv6S9nmHDwSD+0kdo20mwDc5Ct/rLY+FaHH/wpPuN4Gs5kg+ZTs9tb6rwmZiKPJpCdTHeoCDxPspjh4udxYB82Iaj1sd3x1VU5PHyZPxD4CmOQbMTiBxCnuv76yO8r2bXUj90BBB3HYaymS+SHjJvzbsvorW1lMtPzmI/FaqeoXwEx+Sjgk04twOBPfY0x34uAHcAx9PwKpwfTG+77BV2T6Vh/wA3dYVKXvJP7f8ACj8M09FFFdhzhRRRQAUUVDi8Uka6nYKOv2UAZ+f6bL1RqPCvcOf32P8ADbxNQZcxkklmII1my3+yPgd1etiUjxcbO1l5si56ya5E95i7XxNXRXisCLjaDXtdZAzEg04yYfaRT7K7xmGD6P7WBrzPBoxcT9DqV9I/2KsgVwZ9q9nTHaF+ezaYr8GU9xvU+Yw642XiLjt3il/KZvm1XpLeoD/NM8M+pFPFR4UniE/8mnGWraJB/aPXtqbkmL8+/wBqQj0D/dcyyaVLfZBPdVjknDpwy8WJbvNW9N22xMngq579Kh+41QzH96w3C7+AqbPG/e4fuNSzP42Z4ggJY6rW2H6t7einr9Zfz8hP0jpuVEVzpV2A+sF2V2mf4aTYzAdTrbx2Ury7GILRaWjYfVYWJ/zV2eJCCXCkdJNY/UNPTRntonkyPDTC6ADg0be7ZSyaKTDOqu5eJtisd4PA1d5IRfNyPayu5KjqGz47KscqotWGfqsfXVqhUuxVTT0Kc5jIAlXz4yCOzhWpw8wdFYbmAPfWexB1QniY7/8AremfJxr4aL7vtNS9M3po3IKmH75N91arY/DtJiEVG0toJHaLmrLg/tk33Vr2L6ZF9xvbS/3/AOfgb+k4y7GFwVcaZENmHtqKdjh5RMvmMbSKOHG1XeUmDKkYiMeUuxx9pa8cLLHxVh8d1JU+1e14NT5I0KsCARuNe0i5MYwlTC+ySPZbivQR8cKe12p7RBrTM1mX00fhe017jMUsYBcnbuAG/wBFeZiP30fhe01Fix8/hj/eR32rjySqy6ZeXqSbBYxZASt9hsbi1e5EL4qc8FUd/wDqqcccsDOphdwWLBlF7341cypjAJZ8QObEhWy7zsv7/VT4sfG2/sZT2h9icQsal3NlAuTSccqYt+mS3HTSnPsxXENGqCQqCSyeaWOy3b01ewOOSTYtww3qdhA7KpkyOPCFmE/JdGbYWYWZk7HFvGuJ+TcD+VHdD0FDs7uHZVDNVjWNmZVOzZs6Tup1kEJTDxht9r9+2jHk9xeDKXHwJMO8kchhm2m11f7QryWTmsRHKNiudD+ncfjhVvlTHZ8O/SH0+g293rqjyiHzJPSCCO+o0uGVa+5RPlJo83wfOwunSRs7RtFIspxGuMX85fJYHfcVqAazedYNoZOfjW6N/EUf/Qq2bHynonjrXRHlWLGGlMTm0Tm6MdwPCtRes4wjnToZT6vcarfJRtpM0hj+zepxnSWq8jVG30NsdyhiQ6VPOPwTb666ybNzMzo8ehksbXvsPtpY/NYdb2C8Lbz1cTV3kzhGCvLILPKQbcAL28apjyO346MqUkLMg/hH7x8akOZnUypFI+k2JVbi/bUfJ8fNfmbxq/yV87EfieyoTCvJWx6ekUo8e/OKkkRTUCRc7dnVXbi+KgB3EOD6RU3KD6Th+xvZUH/l4fsbwplCnKkg3udkWSNZCh86NipqzkEwixEsTbBIda9vSPjhXOcxHDz88Aebk2Pbobj8dde4nDJKAbnZtVlO0emsb9vJt+GH1SNOUeKEeHc9JGkenZ4Uswg5uFb/AFVue65qFMsuwaSR5dPmhtw9HTXmaSlyII9rvsPUOusyX7rUoJniinycYgsp+soYeu/x1VfE3M4pJCfIkGgngej2VYzvLjGsckQuYhpI4r8X764Bjnj4qe8H2GmybjJzBNUjQzzBFLMbKBc1lsjUlC53yMW76PkokBWmkaMfVPhepsxxQhSy+ediKOPurMuRWlMmTPEW4CTVi3I3bfVYeymLD97w/wCbwqlgsHzU6ISNXNXbqJN7Vax5ZJYZVUsqFtQG+xtR1OVfsb5Rq6KRDlRGPOSRfy1SxeNkxJ0oGjhG8nYzdQ6q6atJbIqGzUhhxorHyQjCvHJHcLqCuL3uD015RORUto1w0bKs5yqAMuGBtpu9wd25a0dVcdl8cwAkXUBu2kW9IN6altaFl6exTzq/aUekVHjBGVPOFbW37Kv/AP5zDfyv/Z/fXi8m8MCDzW7izn1FrVzL02vuV9xHPJMn9mTV127Lm1OK8VQBYCwG4V7XUSYsz/LjNFZfPU6kPWOi9Ios4UC010cbCCp39VhWwrh4lO9Qe0Cp5MSvyNN6MtgMIcVIXYERKpVCRvLC1/R7q5yeQgGJ9jx7COrjWtApVnOSiUh0OiVdzceo0t4U54oZZO+xPnTEqsSefIdIHV0mneZYj9lw11F9ACjwvVXKMnkWTnZ2VnAsoXcOJpjm2B56Jo72vuPAjaK3Fj4ToyqTYhwuFcyGWZtUhFhbcBwrrMMKX0sjFZEuVPbx7qBhsYuwxpJ1hgPEivDHjCLCBVPEupt12vXO8eXlyKcp0WY4hjcMrNYSjcw6GHsqng5y4aKYWkUWYcRxFPcly/mY9JOpiSWPWajzbJ1ms1yki7nHt410ZMfNE5vTE8MWIhFopQUG5XHtoxK4icaZWRU6QgO30mpP2XGJs0pKOIIU+m9hRoxZ2CBV6y6kdwNS1m8D/E4zWcJERsuw0qPVYeinmVRc1h0DnzUuxPeaoZdkJ1iTENrcbgPNHopvjIdcbpu1KR3i1Uw4+CEukzM4CQyyyz20q9gvWB01LjsKzFXjbTIhup9hqODB4qJQghVgosCHA8TXenFNsWEJ1swt6jUKx5HfJFE50XcrzYvziYhQrIt2tuK8fjjSnIWIDAK3NE3Qta/Z8ddMsNkbhZWkfVLIhXZsAHDvtSvBZhoQJIkgZdhsnCqZlTjWhZ1tlzGYLUQ6MUkG5h7aDns8Q0yRhmOxWU7Cesf6qM5sv2JP0VWxuLMmgRxyFw4axXYbXpMfuT1roZqWWokmebnZtA8nTZb+2jMonvG6LqaNr2va/f2UHHydOGmH5T69lc/KR6YZR+Wlay8uWjetaLfy3iP6Yf8AYtVMbNNO0YeIIqNqPlg3+PbQM2H8uT9NHyun2Jf0f5p3kzNa0KplHmer83rHnoQQav51lxkVZ4RaUAH7w32PXS2UvirRxoyoT5bMLWFa9FsABuGyqYYanVC3Wn0ZVSmJjsbg9I6VapIpMXHsWRHHRrHtG2ruY5FqfnIW5uQ7+B7RVHmcYuwwq/WrgeJpPbyQ/h4G5TXk5aGWV1edlsm1VUbL1FnXl6IV2s7Dd0DjVgQ4xtgjSPrZgfUCaZZRkoiJdm1ynex6OoUTjuq5WDpJdDWvCK9orqICPF8nFJLQu0THeBuPoqEZNid37QtvuCtFRSuJflDc2JsFyeRWDyMZXG4tuHYKc0Uu5QOww8hTfp9XT6q3WjNtsQ8n/wCEfvN41b5OTBJpom2Mx1r1ioMrMYiUIwtbbt6em9cCZWxUHNm7AnVbbZes99ceOn7rL0viT49+cxmzdElj2n/fqqHEzLHiYHc2Uark1Xy7FoGlZ2VWaQ3BNjYbtnpq1icbCVILowtuuNvVRVNZd6NS+OjTsFdehlYdoIpHJyb0m8ErR/2naKs8lIyuGS/Tci/AnZTeuxpNdkNtPozpyTEHYcQLdSAGmOVZOkFyLs53s2//ABTGisUpeEDpsKSYzk6rNriYxMd+ncfRTuitaTMTaM78j4n+ev6BU+EyMRapWJllANi3QbdAp3RWKJXhG8mYjJcTGFLSSDnm84vsPZt6Kaft0f8AMT9Q99OJsthfzokPaoqMZLh/5KfpFRr06p7bH9wTvmcQ/wCRfQb+FEeaQn/kX0m3jTyLLIV82JB2KKJMshbaYkP5RS/+Wfyb7pmcfMJtMMR1lmFyNoAHTeitVh8IkfmIq34ACvatGNStIV2TUUUVQmFFFFABRRRQAUUUUAFFFFABRRRQAUUUUAFFFFABRRRQAUUUUAFFFFABRRRQAUUUUAFFFFABRRRQAUUUUAFFFFABRRRQAUUUUAFFFFABXhFFFAHzXOUAncAADgBWx5LwqIrhQCd5AFz6aKKRfYtfgs4jARFiTGhPEop9lcDLof5Uf6F91FFMS2M1FhYbq9oorTAooooAKKKKACiiigAooooAKKKKAC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AutoShape 2" descr="Afbeeldingsresultaat voor dromedaris beuning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775" y="5484163"/>
            <a:ext cx="1922453" cy="668439"/>
          </a:xfrm>
          <a:prstGeom prst="rect">
            <a:avLst/>
          </a:prstGeom>
        </p:spPr>
      </p:pic>
      <p:sp>
        <p:nvSpPr>
          <p:cNvPr id="10" name="Titel 6"/>
          <p:cNvSpPr txBox="1">
            <a:spLocks/>
          </p:cNvSpPr>
          <p:nvPr/>
        </p:nvSpPr>
        <p:spPr>
          <a:xfrm>
            <a:off x="110871" y="3711082"/>
            <a:ext cx="9073008" cy="1173995"/>
          </a:xfrm>
          <a:prstGeom prst="rect">
            <a:avLst/>
          </a:prstGeom>
        </p:spPr>
        <p:txBody>
          <a:bodyPr anchor="ctr">
            <a:normAutofit/>
          </a:bodyPr>
          <a:lstStyle/>
          <a:p>
            <a:pPr algn="ctr">
              <a:defRPr/>
            </a:pPr>
            <a:r>
              <a:rPr lang="nl-NL" sz="4400" b="1" dirty="0">
                <a:solidFill>
                  <a:srgbClr val="F47634"/>
                </a:solidFill>
              </a:rPr>
              <a:t>Wensen en verwachtingenavond</a:t>
            </a:r>
            <a:endParaRPr lang="nl-NL" sz="2600" b="1" dirty="0">
              <a:solidFill>
                <a:srgbClr val="F47634"/>
              </a:solidFill>
            </a:endParaRPr>
          </a:p>
        </p:txBody>
      </p:sp>
      <p:sp>
        <p:nvSpPr>
          <p:cNvPr id="11" name="Titel 6"/>
          <p:cNvSpPr txBox="1">
            <a:spLocks/>
          </p:cNvSpPr>
          <p:nvPr/>
        </p:nvSpPr>
        <p:spPr>
          <a:xfrm>
            <a:off x="1910759" y="4605165"/>
            <a:ext cx="5322481" cy="868930"/>
          </a:xfrm>
          <a:prstGeom prst="rect">
            <a:avLst/>
          </a:prstGeom>
        </p:spPr>
        <p:txBody>
          <a:bodyPr anchor="ctr">
            <a:normAutofit/>
          </a:bodyPr>
          <a:lstStyle/>
          <a:p>
            <a:pPr algn="ctr">
              <a:defRPr/>
            </a:pPr>
            <a:r>
              <a:rPr lang="nl-NL" sz="4400" dirty="0">
                <a:solidFill>
                  <a:srgbClr val="7AC244"/>
                </a:solidFill>
              </a:rPr>
              <a:t>Ouderpartnerschap</a:t>
            </a:r>
          </a:p>
        </p:txBody>
      </p:sp>
      <p:sp>
        <p:nvSpPr>
          <p:cNvPr id="15" name="Titel 6"/>
          <p:cNvSpPr txBox="1">
            <a:spLocks/>
          </p:cNvSpPr>
          <p:nvPr/>
        </p:nvSpPr>
        <p:spPr>
          <a:xfrm>
            <a:off x="121720" y="4693844"/>
            <a:ext cx="9073008" cy="1173995"/>
          </a:xfrm>
          <a:prstGeom prst="rect">
            <a:avLst/>
          </a:prstGeom>
        </p:spPr>
        <p:txBody>
          <a:bodyPr anchor="ctr">
            <a:normAutofit/>
          </a:bodyPr>
          <a:lstStyle/>
          <a:p>
            <a:pPr algn="ctr">
              <a:defRPr/>
            </a:pPr>
            <a:endParaRPr lang="nl-NL" sz="1600" b="1" i="1" dirty="0">
              <a:solidFill>
                <a:srgbClr val="616163"/>
              </a:solidFill>
            </a:endParaRPr>
          </a:p>
        </p:txBody>
      </p:sp>
      <p:sp>
        <p:nvSpPr>
          <p:cNvPr id="18" name="Titel 6">
            <a:extLst>
              <a:ext uri="{FF2B5EF4-FFF2-40B4-BE49-F238E27FC236}">
                <a16:creationId xmlns:a16="http://schemas.microsoft.com/office/drawing/2014/main" id="{1058991C-2396-4971-B983-2DBE4F955AC4}"/>
              </a:ext>
            </a:extLst>
          </p:cNvPr>
          <p:cNvSpPr txBox="1">
            <a:spLocks/>
          </p:cNvSpPr>
          <p:nvPr/>
        </p:nvSpPr>
        <p:spPr>
          <a:xfrm>
            <a:off x="3180891" y="6097811"/>
            <a:ext cx="3076222" cy="629769"/>
          </a:xfrm>
          <a:prstGeom prst="rect">
            <a:avLst/>
          </a:prstGeom>
        </p:spPr>
        <p:txBody>
          <a:bodyPr anchor="ctr">
            <a:normAutofit/>
          </a:bodyPr>
          <a:lstStyle/>
          <a:p>
            <a:pPr algn="ctr">
              <a:defRPr/>
            </a:pPr>
            <a:r>
              <a:rPr lang="nl-NL" sz="2400" dirty="0">
                <a:solidFill>
                  <a:srgbClr val="F47634"/>
                </a:solidFill>
              </a:rPr>
              <a:t>16 oktober 2017</a:t>
            </a:r>
          </a:p>
        </p:txBody>
      </p:sp>
      <p:pic>
        <p:nvPicPr>
          <p:cNvPr id="138242" name="Picture 2" descr="Afbeeldingsresultaat voor basisschool de statie sas van gent">
            <a:extLst>
              <a:ext uri="{FF2B5EF4-FFF2-40B4-BE49-F238E27FC236}">
                <a16:creationId xmlns:a16="http://schemas.microsoft.com/office/drawing/2014/main" id="{C90400D1-C69A-4950-9416-F93F9A61EC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901" b="17451"/>
          <a:stretch/>
        </p:blipFill>
        <p:spPr bwMode="auto">
          <a:xfrm>
            <a:off x="0" y="-38137"/>
            <a:ext cx="9144000" cy="3816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fbeeldingsresultaat voor basisschool de statie sas van gent">
            <a:extLst>
              <a:ext uri="{FF2B5EF4-FFF2-40B4-BE49-F238E27FC236}">
                <a16:creationId xmlns:a16="http://schemas.microsoft.com/office/drawing/2014/main" id="{358FDF11-5709-4A9F-AF48-58EA4AB6DA5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171"/>
          <a:stretch/>
        </p:blipFill>
        <p:spPr bwMode="auto">
          <a:xfrm>
            <a:off x="255809" y="5626251"/>
            <a:ext cx="2349171" cy="1063581"/>
          </a:xfrm>
          <a:prstGeom prst="rect">
            <a:avLst/>
          </a:prstGeom>
          <a:noFill/>
          <a:extLst>
            <a:ext uri="{909E8E84-426E-40DD-AFC4-6F175D3DCCD1}">
              <a14:hiddenFill xmlns:a14="http://schemas.microsoft.com/office/drawing/2010/main">
                <a:solidFill>
                  <a:srgbClr val="FFFFFF"/>
                </a:solidFill>
              </a14:hiddenFill>
            </a:ext>
          </a:extLst>
        </p:spPr>
      </p:pic>
      <p:pic>
        <p:nvPicPr>
          <p:cNvPr id="138246" name="Picture 6" descr="Bibliotheek Zeeuws-Vlaanderen">
            <a:extLst>
              <a:ext uri="{FF2B5EF4-FFF2-40B4-BE49-F238E27FC236}">
                <a16:creationId xmlns:a16="http://schemas.microsoft.com/office/drawing/2014/main" id="{E9D4EAFC-ED53-4E90-AC5F-742769290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874" y="5800634"/>
            <a:ext cx="2335533" cy="90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9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elderlander.nl/multimedia/archive/01388/Kloof_tussen_arme__1388518a.jpg"/>
          <p:cNvPicPr>
            <a:picLocks noChangeAspect="1" noChangeArrowheads="1"/>
          </p:cNvPicPr>
          <p:nvPr/>
        </p:nvPicPr>
        <p:blipFill rotWithShape="1">
          <a:blip r:embed="rId3" cstate="print"/>
          <a:srcRect l="14036" t="-646" r="4943" b="646"/>
          <a:stretch/>
        </p:blipFill>
        <p:spPr bwMode="auto">
          <a:xfrm>
            <a:off x="0" y="-49723"/>
            <a:ext cx="9145016" cy="6907723"/>
          </a:xfrm>
          <a:prstGeom prst="rect">
            <a:avLst/>
          </a:prstGeom>
          <a:ln>
            <a:noFill/>
          </a:ln>
          <a:effectLst/>
        </p:spPr>
      </p:pic>
      <p:sp>
        <p:nvSpPr>
          <p:cNvPr id="2" name="Titel 1"/>
          <p:cNvSpPr>
            <a:spLocks noGrp="1"/>
          </p:cNvSpPr>
          <p:nvPr>
            <p:ph type="title"/>
          </p:nvPr>
        </p:nvSpPr>
        <p:spPr>
          <a:xfrm>
            <a:off x="457200" y="274638"/>
            <a:ext cx="8229600" cy="1282154"/>
          </a:xfrm>
        </p:spPr>
        <p:txBody>
          <a:bodyPr>
            <a:normAutofit fontScale="90000"/>
          </a:bodyPr>
          <a:lstStyle/>
          <a:p>
            <a:r>
              <a:rPr lang="nl-NL" dirty="0">
                <a:solidFill>
                  <a:schemeClr val="bg1"/>
                </a:solidFill>
                <a:effectLst>
                  <a:outerShdw blurRad="38100" dist="38100" dir="2700000" algn="tl">
                    <a:srgbClr val="000000">
                      <a:alpha val="43137"/>
                    </a:srgbClr>
                  </a:outerShdw>
                </a:effectLst>
              </a:rPr>
              <a:t>Gemiddeld reageren ouders 200 keer per uur op Peuters in gesprekjes</a:t>
            </a:r>
          </a:p>
        </p:txBody>
      </p:sp>
      <p:sp>
        <p:nvSpPr>
          <p:cNvPr id="8" name="Tijdelijke aanduiding voor inhoud 7"/>
          <p:cNvSpPr>
            <a:spLocks noGrp="1"/>
          </p:cNvSpPr>
          <p:nvPr>
            <p:ph idx="1"/>
          </p:nvPr>
        </p:nvSpPr>
        <p:spPr/>
        <p:txBody>
          <a:bodyPr/>
          <a:lstStyle/>
          <a:p>
            <a:endParaRPr lang="nl-NL"/>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130751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owned.tv/images/fotos/peuterbeboet_gr.jpg"/>
          <p:cNvPicPr>
            <a:picLocks noChangeAspect="1" noChangeArrowheads="1"/>
          </p:cNvPicPr>
          <p:nvPr/>
        </p:nvPicPr>
        <p:blipFill rotWithShape="1">
          <a:blip r:embed="rId3" cstate="print"/>
          <a:srcRect l="12140" r="26433"/>
          <a:stretch/>
        </p:blipFill>
        <p:spPr bwMode="auto">
          <a:xfrm>
            <a:off x="0" y="-11138"/>
            <a:ext cx="9108504" cy="6869138"/>
          </a:xfrm>
          <a:prstGeom prst="rect">
            <a:avLst/>
          </a:prstGeom>
          <a:ln>
            <a:noFill/>
          </a:ln>
          <a:effectLst/>
        </p:spPr>
      </p:pic>
      <p:sp>
        <p:nvSpPr>
          <p:cNvPr id="2" name="Titel 1"/>
          <p:cNvSpPr>
            <a:spLocks noGrp="1"/>
          </p:cNvSpPr>
          <p:nvPr>
            <p:ph type="title"/>
          </p:nvPr>
        </p:nvSpPr>
        <p:spPr>
          <a:xfrm>
            <a:off x="457200" y="274638"/>
            <a:ext cx="8229600" cy="1858218"/>
          </a:xfrm>
        </p:spPr>
        <p:txBody>
          <a:bodyPr>
            <a:normAutofit fontScale="90000"/>
          </a:bodyPr>
          <a:lstStyle/>
          <a:p>
            <a:r>
              <a:rPr lang="nl-NL" dirty="0">
                <a:solidFill>
                  <a:schemeClr val="bg1"/>
                </a:solidFill>
                <a:effectLst>
                  <a:outerShdw blurRad="38100" dist="38100" dir="2700000" algn="tl">
                    <a:srgbClr val="000000">
                      <a:alpha val="43137"/>
                    </a:srgbClr>
                  </a:outerShdw>
                </a:effectLst>
              </a:rPr>
              <a:t>Peuters krijgen elke 3 minuten een opdracht of correctie van een ouder</a:t>
            </a:r>
            <a:br>
              <a:rPr lang="nl-NL" dirty="0"/>
            </a:br>
            <a:endParaRPr lang="nl-NL" dirty="0"/>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407468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babyenpeutercoach.be/site_kindje.jpg"/>
          <p:cNvPicPr>
            <a:picLocks noChangeAspect="1" noChangeArrowheads="1"/>
          </p:cNvPicPr>
          <p:nvPr/>
        </p:nvPicPr>
        <p:blipFill rotWithShape="1">
          <a:blip r:embed="rId3" cstate="print"/>
          <a:srcRect l="9697" t="16609" r="25639" b="18234"/>
          <a:stretch/>
        </p:blipFill>
        <p:spPr bwMode="auto">
          <a:xfrm>
            <a:off x="0" y="-71230"/>
            <a:ext cx="9180512" cy="6929230"/>
          </a:xfrm>
          <a:prstGeom prst="rect">
            <a:avLst/>
          </a:prstGeom>
          <a:ln>
            <a:noFill/>
          </a:ln>
          <a:effectLst/>
        </p:spPr>
      </p:pic>
      <p:sp>
        <p:nvSpPr>
          <p:cNvPr id="2" name="Titel 1"/>
          <p:cNvSpPr>
            <a:spLocks noGrp="1"/>
          </p:cNvSpPr>
          <p:nvPr>
            <p:ph type="title"/>
          </p:nvPr>
        </p:nvSpPr>
        <p:spPr>
          <a:xfrm>
            <a:off x="467544" y="188640"/>
            <a:ext cx="8229600" cy="1570186"/>
          </a:xfrm>
        </p:spPr>
        <p:txBody>
          <a:bodyPr>
            <a:normAutofit fontScale="90000"/>
          </a:bodyPr>
          <a:lstStyle/>
          <a:p>
            <a:r>
              <a:rPr lang="nl-NL" dirty="0">
                <a:solidFill>
                  <a:schemeClr val="bg1"/>
                </a:solidFill>
                <a:effectLst>
                  <a:outerShdw blurRad="38100" dist="38100" dir="2700000" algn="tl">
                    <a:srgbClr val="000000">
                      <a:alpha val="43137"/>
                    </a:srgbClr>
                  </a:outerShdw>
                </a:effectLst>
              </a:rPr>
              <a:t>In een kwart van de gevallen </a:t>
            </a:r>
            <a:br>
              <a:rPr lang="nl-NL" dirty="0">
                <a:solidFill>
                  <a:schemeClr val="bg1"/>
                </a:solidFill>
                <a:effectLst>
                  <a:outerShdw blurRad="38100" dist="38100" dir="2700000" algn="tl">
                    <a:srgbClr val="000000">
                      <a:alpha val="43137"/>
                    </a:srgbClr>
                  </a:outerShdw>
                </a:effectLst>
              </a:rPr>
            </a:br>
            <a:r>
              <a:rPr lang="nl-NL" dirty="0">
                <a:solidFill>
                  <a:schemeClr val="bg1"/>
                </a:solidFill>
                <a:effectLst>
                  <a:outerShdw blurRad="38100" dist="38100" dir="2700000" algn="tl">
                    <a:srgbClr val="000000">
                      <a:alpha val="43137"/>
                    </a:srgbClr>
                  </a:outerShdw>
                </a:effectLst>
              </a:rPr>
              <a:t>luisteren peuters niet </a:t>
            </a:r>
            <a:br>
              <a:rPr lang="nl-NL" dirty="0">
                <a:solidFill>
                  <a:schemeClr val="bg1"/>
                </a:solidFill>
                <a:effectLst>
                  <a:outerShdw blurRad="38100" dist="38100" dir="2700000" algn="tl">
                    <a:srgbClr val="000000">
                      <a:alpha val="43137"/>
                    </a:srgbClr>
                  </a:outerShdw>
                </a:effectLst>
              </a:rPr>
            </a:br>
            <a:r>
              <a:rPr lang="nl-NL" dirty="0">
                <a:solidFill>
                  <a:schemeClr val="bg1"/>
                </a:solidFill>
                <a:effectLst>
                  <a:outerShdw blurRad="38100" dist="38100" dir="2700000" algn="tl">
                    <a:srgbClr val="000000">
                      <a:alpha val="43137"/>
                    </a:srgbClr>
                  </a:outerShdw>
                </a:effectLst>
              </a:rPr>
              <a:t>en herhaalt de ouder de boodschap.</a:t>
            </a:r>
          </a:p>
        </p:txBody>
      </p:sp>
      <p:sp>
        <p:nvSpPr>
          <p:cNvPr id="3" name="Tijdelijke aanduiding voor inhoud 2"/>
          <p:cNvSpPr>
            <a:spLocks noGrp="1"/>
          </p:cNvSpPr>
          <p:nvPr>
            <p:ph idx="1"/>
          </p:nvPr>
        </p:nvSpPr>
        <p:spPr>
          <a:xfrm>
            <a:off x="467544" y="1628800"/>
            <a:ext cx="8229600" cy="4525963"/>
          </a:xfrm>
        </p:spPr>
        <p:txBody>
          <a:bodyPr/>
          <a:lstStyle/>
          <a:p>
            <a:endParaRPr lang="nl-NL" dirty="0"/>
          </a:p>
          <a:p>
            <a:endParaRPr lang="nl-NL" dirty="0"/>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369397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www.anais-de-clercq.be/photogallery/Vakantiekriebels%202008/Kwajongen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244"/>
          <a:stretch/>
        </p:blipFill>
        <p:spPr bwMode="auto">
          <a:xfrm>
            <a:off x="-26908" y="0"/>
            <a:ext cx="9165115" cy="694407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fontScale="90000"/>
          </a:bodyPr>
          <a:lstStyle/>
          <a:p>
            <a:r>
              <a:rPr lang="nl-NL" dirty="0">
                <a:solidFill>
                  <a:schemeClr val="bg1"/>
                </a:solidFill>
                <a:effectLst>
                  <a:outerShdw blurRad="38100" dist="38100" dir="2700000" algn="tl">
                    <a:srgbClr val="000000">
                      <a:alpha val="43137"/>
                    </a:srgbClr>
                  </a:outerShdw>
                </a:effectLst>
              </a:rPr>
              <a:t>Jongens van 6 jaar luisteren overigens in de helft van de gevallen niet….</a:t>
            </a: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330539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tatic.aanbodpagina.nl/img/371/partij-kinderboeken-jeugdboeken.jpg"/>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122854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bibliotheekhelmondpeel.nl/content/dam/landelijk/bibliotheek-blueprint/kids/foto-widget-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08" y="-21628"/>
            <a:ext cx="9354435" cy="706483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2317840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C331DEA-2BF8-4C3C-AAE8-3E115B76F527}"/>
              </a:ext>
            </a:extLst>
          </p:cNvPr>
          <p:cNvPicPr>
            <a:picLocks noChangeAspect="1"/>
          </p:cNvPicPr>
          <p:nvPr/>
        </p:nvPicPr>
        <p:blipFill>
          <a:blip r:embed="rId2"/>
          <a:stretch>
            <a:fillRect/>
          </a:stretch>
        </p:blipFill>
        <p:spPr>
          <a:xfrm>
            <a:off x="-180528" y="116632"/>
            <a:ext cx="5522529" cy="6858000"/>
          </a:xfrm>
          <a:prstGeom prst="rect">
            <a:avLst/>
          </a:prstGeom>
        </p:spPr>
      </p:pic>
      <p:sp>
        <p:nvSpPr>
          <p:cNvPr id="2" name="Titel 1"/>
          <p:cNvSpPr>
            <a:spLocks noGrp="1"/>
          </p:cNvSpPr>
          <p:nvPr>
            <p:ph type="title"/>
          </p:nvPr>
        </p:nvSpPr>
        <p:spPr>
          <a:xfrm>
            <a:off x="246348" y="188640"/>
            <a:ext cx="8651304" cy="1498178"/>
          </a:xfrm>
        </p:spPr>
        <p:txBody>
          <a:bodyPr/>
          <a:lstStyle/>
          <a:p>
            <a:r>
              <a:rPr lang="nl-NL" sz="3600" b="1" dirty="0">
                <a:solidFill>
                  <a:srgbClr val="F47634"/>
                </a:solidFill>
                <a:effectLst>
                  <a:outerShdw blurRad="38100" dist="38100" dir="2700000" algn="tl">
                    <a:srgbClr val="000000">
                      <a:alpha val="43137"/>
                    </a:srgbClr>
                  </a:outerShdw>
                </a:effectLst>
              </a:rPr>
              <a:t>Het effect van een actieve leesopvoeding</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99" y="5947755"/>
            <a:ext cx="1499821" cy="521490"/>
          </a:xfrm>
          <a:prstGeom prst="rect">
            <a:avLst/>
          </a:prstGeom>
        </p:spPr>
      </p:pic>
      <p:sp>
        <p:nvSpPr>
          <p:cNvPr id="6" name="Tijdelijke aanduiding voor inhoud 2">
            <a:extLst>
              <a:ext uri="{FF2B5EF4-FFF2-40B4-BE49-F238E27FC236}">
                <a16:creationId xmlns:a16="http://schemas.microsoft.com/office/drawing/2014/main" id="{DD8500F1-D491-49EE-8C61-85544CB6DBD9}"/>
              </a:ext>
            </a:extLst>
          </p:cNvPr>
          <p:cNvSpPr>
            <a:spLocks noGrp="1"/>
          </p:cNvSpPr>
          <p:nvPr>
            <p:ph sz="quarter" idx="1"/>
          </p:nvPr>
        </p:nvSpPr>
        <p:spPr>
          <a:xfrm>
            <a:off x="4788024" y="1295301"/>
            <a:ext cx="4181636" cy="4500662"/>
          </a:xfrm>
        </p:spPr>
        <p:txBody>
          <a:bodyPr/>
          <a:lstStyle/>
          <a:p>
            <a:pPr marL="0" indent="0">
              <a:buNone/>
              <a:defRPr/>
            </a:pPr>
            <a:r>
              <a:rPr lang="nl-NL" dirty="0">
                <a:solidFill>
                  <a:srgbClr val="616163"/>
                </a:solidFill>
              </a:rPr>
              <a:t>De kans dat een kind uitgroeit tot lezer wordt </a:t>
            </a:r>
            <a:r>
              <a:rPr lang="nl-NL" sz="4800" b="1" u="sng" dirty="0">
                <a:solidFill>
                  <a:srgbClr val="616163"/>
                </a:solidFill>
              </a:rPr>
              <a:t>5 keer zo groot </a:t>
            </a:r>
            <a:br>
              <a:rPr lang="nl-NL" dirty="0">
                <a:solidFill>
                  <a:srgbClr val="616163"/>
                </a:solidFill>
              </a:rPr>
            </a:br>
            <a:r>
              <a:rPr lang="nl-NL" dirty="0">
                <a:solidFill>
                  <a:srgbClr val="616163"/>
                </a:solidFill>
              </a:rPr>
              <a:t>als ouders een actieve leesopvoeding voeren. </a:t>
            </a:r>
            <a:br>
              <a:rPr lang="nl-NL" dirty="0">
                <a:solidFill>
                  <a:srgbClr val="616163"/>
                </a:solidFill>
              </a:rPr>
            </a:br>
            <a:r>
              <a:rPr lang="nl-NL" sz="2400" dirty="0">
                <a:solidFill>
                  <a:srgbClr val="616163"/>
                </a:solidFill>
              </a:rPr>
              <a:t>(Stalpers, 2007) </a:t>
            </a:r>
          </a:p>
          <a:p>
            <a:pPr marL="0" indent="0">
              <a:buNone/>
              <a:defRPr/>
            </a:pPr>
            <a:endParaRPr lang="nl-NL" sz="1800" dirty="0">
              <a:ea typeface="MS PGothic" pitchFamily="34" charset="-128"/>
            </a:endParaRPr>
          </a:p>
        </p:txBody>
      </p:sp>
      <p:pic>
        <p:nvPicPr>
          <p:cNvPr id="7" name="Picture 2" descr="Bibliotheek Zeeuws-Vlaanderen">
            <a:extLst>
              <a:ext uri="{FF2B5EF4-FFF2-40B4-BE49-F238E27FC236}">
                <a16:creationId xmlns:a16="http://schemas.microsoft.com/office/drawing/2014/main" id="{4601567F-E1D6-4763-A49E-10F7EF9AC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5780146"/>
            <a:ext cx="2162175" cy="838200"/>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e: 14 punten 3">
            <a:extLst>
              <a:ext uri="{FF2B5EF4-FFF2-40B4-BE49-F238E27FC236}">
                <a16:creationId xmlns:a16="http://schemas.microsoft.com/office/drawing/2014/main" id="{24853152-76E0-40DD-AF02-5056FDB8202F}"/>
              </a:ext>
            </a:extLst>
          </p:cNvPr>
          <p:cNvSpPr/>
          <p:nvPr/>
        </p:nvSpPr>
        <p:spPr>
          <a:xfrm>
            <a:off x="3275856" y="2813456"/>
            <a:ext cx="6125852" cy="1872208"/>
          </a:xfrm>
          <a:prstGeom prst="irregularSeal2">
            <a:avLst/>
          </a:prstGeom>
          <a:solidFill>
            <a:srgbClr val="F47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leesopvoeding</a:t>
            </a:r>
          </a:p>
        </p:txBody>
      </p:sp>
    </p:spTree>
    <p:extLst>
      <p:ext uri="{BB962C8B-B14F-4D97-AF65-F5344CB8AC3E}">
        <p14:creationId xmlns:p14="http://schemas.microsoft.com/office/powerpoint/2010/main" val="12104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C331DEA-2BF8-4C3C-AAE8-3E115B76F527}"/>
              </a:ext>
            </a:extLst>
          </p:cNvPr>
          <p:cNvPicPr>
            <a:picLocks noChangeAspect="1"/>
          </p:cNvPicPr>
          <p:nvPr/>
        </p:nvPicPr>
        <p:blipFill>
          <a:blip r:embed="rId2"/>
          <a:stretch>
            <a:fillRect/>
          </a:stretch>
        </p:blipFill>
        <p:spPr>
          <a:xfrm>
            <a:off x="0" y="28846"/>
            <a:ext cx="5522529" cy="68580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99" y="5947755"/>
            <a:ext cx="1499821" cy="521490"/>
          </a:xfrm>
          <a:prstGeom prst="rect">
            <a:avLst/>
          </a:prstGeom>
        </p:spPr>
      </p:pic>
      <p:pic>
        <p:nvPicPr>
          <p:cNvPr id="7" name="Picture 2" descr="Bibliotheek Zeeuws-Vlaanderen">
            <a:extLst>
              <a:ext uri="{FF2B5EF4-FFF2-40B4-BE49-F238E27FC236}">
                <a16:creationId xmlns:a16="http://schemas.microsoft.com/office/drawing/2014/main" id="{4601567F-E1D6-4763-A49E-10F7EF9AC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5780146"/>
            <a:ext cx="2162175" cy="83820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5600EA54-6DAB-4698-8CA5-7F06F2BA3EAA}"/>
              </a:ext>
            </a:extLst>
          </p:cNvPr>
          <p:cNvSpPr txBox="1">
            <a:spLocks/>
          </p:cNvSpPr>
          <p:nvPr/>
        </p:nvSpPr>
        <p:spPr bwMode="auto">
          <a:xfrm>
            <a:off x="914400" y="18864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dirty="0">
                <a:ea typeface="MS PGothic" pitchFamily="34" charset="-128"/>
              </a:rPr>
              <a:t>Voorlezen…</a:t>
            </a:r>
            <a:endParaRPr lang="nl-NL" dirty="0"/>
          </a:p>
        </p:txBody>
      </p:sp>
      <p:sp>
        <p:nvSpPr>
          <p:cNvPr id="12" name="Explosie: 14 punten 11">
            <a:extLst>
              <a:ext uri="{FF2B5EF4-FFF2-40B4-BE49-F238E27FC236}">
                <a16:creationId xmlns:a16="http://schemas.microsoft.com/office/drawing/2014/main" id="{33FA6919-E110-4F24-A2BA-C5087AEC0673}"/>
              </a:ext>
            </a:extLst>
          </p:cNvPr>
          <p:cNvSpPr/>
          <p:nvPr/>
        </p:nvSpPr>
        <p:spPr>
          <a:xfrm>
            <a:off x="3275856" y="2813456"/>
            <a:ext cx="6125852" cy="1872208"/>
          </a:xfrm>
          <a:prstGeom prst="irregularSeal2">
            <a:avLst/>
          </a:prstGeom>
          <a:solidFill>
            <a:srgbClr val="F47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leesopvoeding</a:t>
            </a:r>
          </a:p>
        </p:txBody>
      </p:sp>
    </p:spTree>
    <p:extLst>
      <p:ext uri="{BB962C8B-B14F-4D97-AF65-F5344CB8AC3E}">
        <p14:creationId xmlns:p14="http://schemas.microsoft.com/office/powerpoint/2010/main" val="277844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92F35-346F-4BFB-8A7B-FDA7BE167F37}"/>
              </a:ext>
            </a:extLst>
          </p:cNvPr>
          <p:cNvSpPr>
            <a:spLocks noGrp="1"/>
          </p:cNvSpPr>
          <p:nvPr>
            <p:ph type="title"/>
          </p:nvPr>
        </p:nvSpPr>
        <p:spPr/>
        <p:txBody>
          <a:bodyPr/>
          <a:lstStyle/>
          <a:p>
            <a:r>
              <a:rPr lang="nl-NL" dirty="0">
                <a:ea typeface="MS PGothic" pitchFamily="34" charset="-128"/>
              </a:rPr>
              <a:t>Het goede voorbeeld geven…</a:t>
            </a:r>
            <a:endParaRPr lang="nl-NL" dirty="0"/>
          </a:p>
        </p:txBody>
      </p:sp>
      <p:pic>
        <p:nvPicPr>
          <p:cNvPr id="135172" name="Picture 4" descr="Afbeeldingsresultaat voor wegdromen in een boek">
            <a:extLst>
              <a:ext uri="{FF2B5EF4-FFF2-40B4-BE49-F238E27FC236}">
                <a16:creationId xmlns:a16="http://schemas.microsoft.com/office/drawing/2014/main" id="{C52569E0-DBDA-4143-8DFB-F096F6338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065" y="3509273"/>
            <a:ext cx="5607172" cy="3151821"/>
          </a:xfrm>
          <a:prstGeom prst="rect">
            <a:avLst/>
          </a:prstGeom>
          <a:noFill/>
          <a:extLst>
            <a:ext uri="{909E8E84-426E-40DD-AFC4-6F175D3DCCD1}">
              <a14:hiddenFill xmlns:a14="http://schemas.microsoft.com/office/drawing/2010/main">
                <a:solidFill>
                  <a:srgbClr val="FFFFFF"/>
                </a:solidFill>
              </a14:hiddenFill>
            </a:ext>
          </a:extLst>
        </p:spPr>
      </p:pic>
      <p:pic>
        <p:nvPicPr>
          <p:cNvPr id="135176" name="Picture 8" descr="Afbeeldingsresultaat voor voorlezen">
            <a:extLst>
              <a:ext uri="{FF2B5EF4-FFF2-40B4-BE49-F238E27FC236}">
                <a16:creationId xmlns:a16="http://schemas.microsoft.com/office/drawing/2014/main" id="{9FDFD58B-899D-4061-B391-77ED12B8B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582" y="1284542"/>
            <a:ext cx="2566642" cy="2225843"/>
          </a:xfrm>
          <a:prstGeom prst="rect">
            <a:avLst/>
          </a:prstGeom>
          <a:noFill/>
          <a:extLst>
            <a:ext uri="{909E8E84-426E-40DD-AFC4-6F175D3DCCD1}">
              <a14:hiddenFill xmlns:a14="http://schemas.microsoft.com/office/drawing/2010/main">
                <a:solidFill>
                  <a:srgbClr val="FFFFFF"/>
                </a:solidFill>
              </a14:hiddenFill>
            </a:ext>
          </a:extLst>
        </p:spPr>
      </p:pic>
      <p:pic>
        <p:nvPicPr>
          <p:cNvPr id="135174" name="Picture 6" descr="Afbeeldingsresultaat voor voorlezen">
            <a:extLst>
              <a:ext uri="{FF2B5EF4-FFF2-40B4-BE49-F238E27FC236}">
                <a16:creationId xmlns:a16="http://schemas.microsoft.com/office/drawing/2014/main" id="{3705B605-D043-4395-98DE-3EBB806EF3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341"/>
          <a:stretch/>
        </p:blipFill>
        <p:spPr bwMode="auto">
          <a:xfrm>
            <a:off x="6444208" y="1286767"/>
            <a:ext cx="2336029" cy="2731656"/>
          </a:xfrm>
          <a:prstGeom prst="rect">
            <a:avLst/>
          </a:prstGeom>
          <a:noFill/>
          <a:extLst>
            <a:ext uri="{909E8E84-426E-40DD-AFC4-6F175D3DCCD1}">
              <a14:hiddenFill xmlns:a14="http://schemas.microsoft.com/office/drawing/2010/main">
                <a:solidFill>
                  <a:srgbClr val="FFFFFF"/>
                </a:solidFill>
              </a14:hiddenFill>
            </a:ext>
          </a:extLst>
        </p:spPr>
      </p:pic>
      <p:pic>
        <p:nvPicPr>
          <p:cNvPr id="135170" name="Picture 2" descr="Ik ben een echte boeken wurm en voor zo ver ik mijzelf kan herinneren lees ik al. Het liefst de wat langere boeken. Anders is het zo snel voorbij. Een favoriete reeks moet wel de Harry Potter reeks zijn. Van wegen de lange teksten vol actie en avontuur en ook al verzin ik zelf verhalen. Schrijf ik ze niet op. Meestal zijn het bestaande films en series met een andere wending.">
            <a:extLst>
              <a:ext uri="{FF2B5EF4-FFF2-40B4-BE49-F238E27FC236}">
                <a16:creationId xmlns:a16="http://schemas.microsoft.com/office/drawing/2014/main" id="{B5E8C080-2B8F-448B-B963-61F2679C7A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38" y="1286766"/>
            <a:ext cx="3582144" cy="5373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bliotheek Zeeuws-Vlaanderen">
            <a:extLst>
              <a:ext uri="{FF2B5EF4-FFF2-40B4-BE49-F238E27FC236}">
                <a16:creationId xmlns:a16="http://schemas.microsoft.com/office/drawing/2014/main" id="{E976ACED-DB65-4C32-8EC1-3D90F84E2E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5780146"/>
            <a:ext cx="21621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D41EE7E9-CE50-4157-916B-86CAE9658E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
        <p:nvSpPr>
          <p:cNvPr id="9" name="Explosie: 14 punten 8">
            <a:extLst>
              <a:ext uri="{FF2B5EF4-FFF2-40B4-BE49-F238E27FC236}">
                <a16:creationId xmlns:a16="http://schemas.microsoft.com/office/drawing/2014/main" id="{FB36B113-8CE9-46E2-B853-1BF21A7652CA}"/>
              </a:ext>
            </a:extLst>
          </p:cNvPr>
          <p:cNvSpPr/>
          <p:nvPr/>
        </p:nvSpPr>
        <p:spPr>
          <a:xfrm>
            <a:off x="3275856" y="2813456"/>
            <a:ext cx="6125852" cy="1872208"/>
          </a:xfrm>
          <a:prstGeom prst="irregularSeal2">
            <a:avLst/>
          </a:prstGeom>
          <a:solidFill>
            <a:srgbClr val="F47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leesopvoeding</a:t>
            </a:r>
          </a:p>
        </p:txBody>
      </p:sp>
    </p:spTree>
    <p:extLst>
      <p:ext uri="{BB962C8B-B14F-4D97-AF65-F5344CB8AC3E}">
        <p14:creationId xmlns:p14="http://schemas.microsoft.com/office/powerpoint/2010/main" val="154661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Afbeeldingsresultaat voor boek cadeau">
            <a:extLst>
              <a:ext uri="{FF2B5EF4-FFF2-40B4-BE49-F238E27FC236}">
                <a16:creationId xmlns:a16="http://schemas.microsoft.com/office/drawing/2014/main" id="{55C0A345-9544-4986-AE87-A954D1C90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77027"/>
            <a:ext cx="5144003" cy="409503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095B7ED-3362-4747-98F2-D54EC41C2582}"/>
              </a:ext>
            </a:extLst>
          </p:cNvPr>
          <p:cNvSpPr>
            <a:spLocks noGrp="1"/>
          </p:cNvSpPr>
          <p:nvPr>
            <p:ph type="title"/>
          </p:nvPr>
        </p:nvSpPr>
        <p:spPr/>
        <p:txBody>
          <a:bodyPr/>
          <a:lstStyle/>
          <a:p>
            <a:r>
              <a:rPr lang="nl-NL" dirty="0"/>
              <a:t>Een boek cadeau geven…</a:t>
            </a:r>
          </a:p>
        </p:txBody>
      </p:sp>
      <p:pic>
        <p:nvPicPr>
          <p:cNvPr id="136196" name="Picture 4" descr="Afbeeldingsresultaat voor plankje kinderboeken">
            <a:extLst>
              <a:ext uri="{FF2B5EF4-FFF2-40B4-BE49-F238E27FC236}">
                <a16:creationId xmlns:a16="http://schemas.microsoft.com/office/drawing/2014/main" id="{7076CF83-4F50-49E4-BA9D-90D0E0D0D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12951"/>
            <a:ext cx="3438128" cy="5157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ibliotheek Zeeuws-Vlaanderen">
            <a:extLst>
              <a:ext uri="{FF2B5EF4-FFF2-40B4-BE49-F238E27FC236}">
                <a16:creationId xmlns:a16="http://schemas.microsoft.com/office/drawing/2014/main" id="{78E93D9B-AA1B-47BA-AA19-B1B63FC9E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5780146"/>
            <a:ext cx="21621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69F1512C-0058-4C49-9B97-E4EE2AA655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
        <p:nvSpPr>
          <p:cNvPr id="7" name="Explosie: 14 punten 6">
            <a:extLst>
              <a:ext uri="{FF2B5EF4-FFF2-40B4-BE49-F238E27FC236}">
                <a16:creationId xmlns:a16="http://schemas.microsoft.com/office/drawing/2014/main" id="{8FF086DF-F398-4A19-8C6D-3A7CC0A2FE93}"/>
              </a:ext>
            </a:extLst>
          </p:cNvPr>
          <p:cNvSpPr/>
          <p:nvPr/>
        </p:nvSpPr>
        <p:spPr>
          <a:xfrm>
            <a:off x="3563888" y="1470275"/>
            <a:ext cx="6125852" cy="1872208"/>
          </a:xfrm>
          <a:prstGeom prst="irregularSeal2">
            <a:avLst/>
          </a:prstGeom>
          <a:solidFill>
            <a:srgbClr val="F47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leesopvoeding</a:t>
            </a:r>
          </a:p>
        </p:txBody>
      </p:sp>
    </p:spTree>
    <p:extLst>
      <p:ext uri="{BB962C8B-B14F-4D97-AF65-F5344CB8AC3E}">
        <p14:creationId xmlns:p14="http://schemas.microsoft.com/office/powerpoint/2010/main" val="312908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X:\64 - OCW Brede School 2010 en verder\2015-01 Powerpoint Job (lezing SBSH)\beeld\pp etuconsult\2015-01-09 PowerPoint Job, lezing SBSH - Etuconsult4.jpg"/>
          <p:cNvPicPr>
            <a:picLocks noChangeAspect="1" noChangeArrowheads="1"/>
          </p:cNvPicPr>
          <p:nvPr/>
        </p:nvPicPr>
        <p:blipFill rotWithShape="1">
          <a:blip r:embed="rId2"/>
          <a:srcRect t="36622"/>
          <a:stretch/>
        </p:blipFill>
        <p:spPr bwMode="auto">
          <a:xfrm>
            <a:off x="1358" y="2564903"/>
            <a:ext cx="9142642" cy="4096943"/>
          </a:xfrm>
          <a:prstGeom prst="rect">
            <a:avLst/>
          </a:prstGeom>
          <a:noFill/>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
        <p:nvSpPr>
          <p:cNvPr id="5" name="Titel 1"/>
          <p:cNvSpPr txBox="1">
            <a:spLocks/>
          </p:cNvSpPr>
          <p:nvPr/>
        </p:nvSpPr>
        <p:spPr bwMode="auto">
          <a:xfrm>
            <a:off x="704709" y="548680"/>
            <a:ext cx="7758825" cy="1446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NL" dirty="0">
                <a:solidFill>
                  <a:srgbClr val="F47634"/>
                </a:solidFill>
              </a:rPr>
              <a:t>Waar komt het woord “School” vandaan? </a:t>
            </a:r>
          </a:p>
        </p:txBody>
      </p:sp>
    </p:spTree>
    <p:extLst>
      <p:ext uri="{BB962C8B-B14F-4D97-AF65-F5344CB8AC3E}">
        <p14:creationId xmlns:p14="http://schemas.microsoft.com/office/powerpoint/2010/main" val="193033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630F0-4B99-4164-8981-AD78E68BF77B}"/>
              </a:ext>
            </a:extLst>
          </p:cNvPr>
          <p:cNvSpPr>
            <a:spLocks noGrp="1"/>
          </p:cNvSpPr>
          <p:nvPr>
            <p:ph type="title"/>
          </p:nvPr>
        </p:nvSpPr>
        <p:spPr/>
        <p:txBody>
          <a:bodyPr/>
          <a:lstStyle/>
          <a:p>
            <a:r>
              <a:rPr lang="nl-NL" dirty="0"/>
              <a:t>Je kind tips geven…</a:t>
            </a:r>
          </a:p>
        </p:txBody>
      </p:sp>
      <p:pic>
        <p:nvPicPr>
          <p:cNvPr id="137218" name="Picture 2" descr="Afbeeldingsresultaat voor boek kiezen">
            <a:extLst>
              <a:ext uri="{FF2B5EF4-FFF2-40B4-BE49-F238E27FC236}">
                <a16:creationId xmlns:a16="http://schemas.microsoft.com/office/drawing/2014/main" id="{8A7A439B-5D18-4294-AE1F-290F952AE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88840"/>
            <a:ext cx="5679504" cy="3786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ibliotheek Zeeuws-Vlaanderen">
            <a:extLst>
              <a:ext uri="{FF2B5EF4-FFF2-40B4-BE49-F238E27FC236}">
                <a16:creationId xmlns:a16="http://schemas.microsoft.com/office/drawing/2014/main" id="{4DDF839F-818B-4C8A-AB78-F1932DEDC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780146"/>
            <a:ext cx="21621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156AA364-1EF5-446C-8F0B-11F1E504C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
        <p:nvSpPr>
          <p:cNvPr id="6" name="Explosie: 14 punten 5">
            <a:extLst>
              <a:ext uri="{FF2B5EF4-FFF2-40B4-BE49-F238E27FC236}">
                <a16:creationId xmlns:a16="http://schemas.microsoft.com/office/drawing/2014/main" id="{CE5DCAA1-8953-4C51-A858-769C0860E6A3}"/>
              </a:ext>
            </a:extLst>
          </p:cNvPr>
          <p:cNvSpPr/>
          <p:nvPr/>
        </p:nvSpPr>
        <p:spPr>
          <a:xfrm>
            <a:off x="3491880" y="1034715"/>
            <a:ext cx="6125852" cy="1872208"/>
          </a:xfrm>
          <a:prstGeom prst="irregularSeal2">
            <a:avLst/>
          </a:prstGeom>
          <a:solidFill>
            <a:srgbClr val="F47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leesopvoeding</a:t>
            </a:r>
          </a:p>
        </p:txBody>
      </p:sp>
    </p:spTree>
    <p:extLst>
      <p:ext uri="{BB962C8B-B14F-4D97-AF65-F5344CB8AC3E}">
        <p14:creationId xmlns:p14="http://schemas.microsoft.com/office/powerpoint/2010/main" val="1867541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C5608-9BC6-4D8A-8016-57E781519A8D}"/>
              </a:ext>
            </a:extLst>
          </p:cNvPr>
          <p:cNvSpPr>
            <a:spLocks noGrp="1"/>
          </p:cNvSpPr>
          <p:nvPr>
            <p:ph type="title"/>
          </p:nvPr>
        </p:nvSpPr>
        <p:spPr/>
        <p:txBody>
          <a:bodyPr/>
          <a:lstStyle/>
          <a:p>
            <a:r>
              <a:rPr lang="nl-NL" dirty="0"/>
              <a:t>Samen naar de bibliotheek!</a:t>
            </a:r>
          </a:p>
        </p:txBody>
      </p:sp>
      <p:pic>
        <p:nvPicPr>
          <p:cNvPr id="138242" name="Picture 2" descr="Fundels2">
            <a:extLst>
              <a:ext uri="{FF2B5EF4-FFF2-40B4-BE49-F238E27FC236}">
                <a16:creationId xmlns:a16="http://schemas.microsoft.com/office/drawing/2014/main" id="{A4501A60-FF47-4D04-8E72-A3D8D4D6D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4794076" cy="47616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ibliotheek Zeeuws-Vlaanderen">
            <a:extLst>
              <a:ext uri="{FF2B5EF4-FFF2-40B4-BE49-F238E27FC236}">
                <a16:creationId xmlns:a16="http://schemas.microsoft.com/office/drawing/2014/main" id="{4CFA8B54-3482-4020-ACC8-413A4C692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780146"/>
            <a:ext cx="21621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B871E4DE-A671-4B7D-ABBD-20AA20113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
        <p:nvSpPr>
          <p:cNvPr id="6" name="Explosie: 14 punten 5">
            <a:extLst>
              <a:ext uri="{FF2B5EF4-FFF2-40B4-BE49-F238E27FC236}">
                <a16:creationId xmlns:a16="http://schemas.microsoft.com/office/drawing/2014/main" id="{CF340C16-2CF5-46DC-9133-C80F848D492B}"/>
              </a:ext>
            </a:extLst>
          </p:cNvPr>
          <p:cNvSpPr/>
          <p:nvPr/>
        </p:nvSpPr>
        <p:spPr>
          <a:xfrm>
            <a:off x="3995936" y="4009642"/>
            <a:ext cx="6125852" cy="1872208"/>
          </a:xfrm>
          <a:prstGeom prst="irregularSeal2">
            <a:avLst/>
          </a:prstGeom>
          <a:solidFill>
            <a:srgbClr val="F47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leesopvoeding</a:t>
            </a:r>
          </a:p>
        </p:txBody>
      </p:sp>
    </p:spTree>
    <p:extLst>
      <p:ext uri="{BB962C8B-B14F-4D97-AF65-F5344CB8AC3E}">
        <p14:creationId xmlns:p14="http://schemas.microsoft.com/office/powerpoint/2010/main" val="336708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1" name="Object 5"/>
          <p:cNvGraphicFramePr>
            <a:graphicFrameLocks/>
          </p:cNvGraphicFramePr>
          <p:nvPr/>
        </p:nvGraphicFramePr>
        <p:xfrm>
          <a:off x="900113" y="1484313"/>
          <a:ext cx="7416800" cy="4608512"/>
        </p:xfrm>
        <a:graphic>
          <a:graphicData uri="http://schemas.openxmlformats.org/presentationml/2006/ole">
            <mc:AlternateContent xmlns:mc="http://schemas.openxmlformats.org/markup-compatibility/2006">
              <mc:Choice xmlns:v="urn:schemas-microsoft-com:vml" Requires="v">
                <p:oleObj spid="_x0000_s137266" r:id="rId4" imgW="7413378" imgH="4608975" progId="Excel.Sheet.8">
                  <p:embed/>
                </p:oleObj>
              </mc:Choice>
              <mc:Fallback>
                <p:oleObj r:id="rId4" imgW="7413378" imgH="460897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484313"/>
                        <a:ext cx="7416800" cy="460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el 1"/>
          <p:cNvSpPr>
            <a:spLocks noGrp="1"/>
          </p:cNvSpPr>
          <p:nvPr>
            <p:ph type="title"/>
          </p:nvPr>
        </p:nvSpPr>
        <p:spPr>
          <a:xfrm>
            <a:off x="179388" y="274638"/>
            <a:ext cx="8964612" cy="1143000"/>
          </a:xfrm>
        </p:spPr>
        <p:txBody>
          <a:bodyPr rtlCol="0">
            <a:normAutofit fontScale="90000"/>
          </a:bodyPr>
          <a:lstStyle/>
          <a:p>
            <a:pPr eaLnBrk="1" fontAlgn="auto" hangingPunct="1">
              <a:spcAft>
                <a:spcPts val="0"/>
              </a:spcAft>
              <a:defRPr/>
            </a:pPr>
            <a:r>
              <a:rPr lang="nl-NL" dirty="0"/>
              <a:t>invloeden op het leren van kinderen </a:t>
            </a:r>
            <a:r>
              <a:rPr lang="nl-NL" sz="2700" dirty="0"/>
              <a:t>(</a:t>
            </a:r>
            <a:r>
              <a:rPr lang="nl-NL" sz="2700" dirty="0" err="1"/>
              <a:t>Marzano</a:t>
            </a:r>
            <a:r>
              <a:rPr lang="nl-NL" sz="2700" dirty="0"/>
              <a:t>)</a:t>
            </a:r>
            <a:endParaRPr lang="nl-NL" dirty="0"/>
          </a:p>
        </p:txBody>
      </p:sp>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417822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www.ingridsteenbeek.nl/wp-content/uploads/2014/03/handen-reiken1.jpg"/>
          <p:cNvPicPr>
            <a:picLocks noChangeAspect="1" noChangeArrowheads="1"/>
          </p:cNvPicPr>
          <p:nvPr/>
        </p:nvPicPr>
        <p:blipFill>
          <a:blip r:embed="rId3" cstate="print"/>
          <a:srcRect/>
          <a:stretch>
            <a:fillRect/>
          </a:stretch>
        </p:blipFill>
        <p:spPr bwMode="auto">
          <a:xfrm>
            <a:off x="0" y="1412776"/>
            <a:ext cx="9144000" cy="5670104"/>
          </a:xfrm>
          <a:prstGeom prst="rect">
            <a:avLst/>
          </a:prstGeom>
          <a:noFill/>
        </p:spPr>
      </p:pic>
      <p:sp>
        <p:nvSpPr>
          <p:cNvPr id="3" name="Titel 1"/>
          <p:cNvSpPr>
            <a:spLocks noGrp="1"/>
          </p:cNvSpPr>
          <p:nvPr>
            <p:ph type="title"/>
          </p:nvPr>
        </p:nvSpPr>
        <p:spPr/>
        <p:txBody>
          <a:bodyPr rtlCol="0">
            <a:normAutofit/>
          </a:bodyPr>
          <a:lstStyle/>
          <a:p>
            <a:pPr eaLnBrk="1" fontAlgn="auto" hangingPunct="1">
              <a:spcAft>
                <a:spcPts val="0"/>
              </a:spcAft>
              <a:defRPr/>
            </a:pPr>
            <a:r>
              <a:rPr lang="nl-NL" dirty="0"/>
              <a:t>Partnerschap….</a:t>
            </a:r>
          </a:p>
        </p:txBody>
      </p:sp>
      <p:pic>
        <p:nvPicPr>
          <p:cNvPr id="35847" name="Afbeelding 11" descr="isop.jpg"/>
          <p:cNvPicPr>
            <a:picLocks noChangeAspect="1"/>
          </p:cNvPicPr>
          <p:nvPr/>
        </p:nvPicPr>
        <p:blipFill>
          <a:blip r:embed="rId4" cstate="print"/>
          <a:srcRect/>
          <a:stretch>
            <a:fillRect/>
          </a:stretch>
        </p:blipFill>
        <p:spPr bwMode="auto">
          <a:xfrm>
            <a:off x="7308850" y="5873750"/>
            <a:ext cx="1655763" cy="1022350"/>
          </a:xfrm>
          <a:prstGeom prst="rect">
            <a:avLst/>
          </a:prstGeom>
          <a:noFill/>
          <a:ln w="9525">
            <a:noFill/>
            <a:miter lim="800000"/>
            <a:headEnd/>
            <a:tailEnd/>
          </a:ln>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76" y="5876126"/>
            <a:ext cx="2209524" cy="768254"/>
          </a:xfrm>
          <a:prstGeom prst="rect">
            <a:avLst/>
          </a:prstGeom>
        </p:spPr>
      </p:pic>
    </p:spTree>
    <p:extLst>
      <p:ext uri="{BB962C8B-B14F-4D97-AF65-F5344CB8AC3E}">
        <p14:creationId xmlns:p14="http://schemas.microsoft.com/office/powerpoint/2010/main" val="1732286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spTree>
    <p:extLst>
      <p:ext uri="{BB962C8B-B14F-4D97-AF65-F5344CB8AC3E}">
        <p14:creationId xmlns:p14="http://schemas.microsoft.com/office/powerpoint/2010/main" val="136112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spTree>
    <p:extLst>
      <p:ext uri="{BB962C8B-B14F-4D97-AF65-F5344CB8AC3E}">
        <p14:creationId xmlns:p14="http://schemas.microsoft.com/office/powerpoint/2010/main" val="1043892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spTree>
    <p:extLst>
      <p:ext uri="{BB962C8B-B14F-4D97-AF65-F5344CB8AC3E}">
        <p14:creationId xmlns:p14="http://schemas.microsoft.com/office/powerpoint/2010/main" val="1590063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hthoekige toelichting 9"/>
          <p:cNvSpPr/>
          <p:nvPr/>
        </p:nvSpPr>
        <p:spPr>
          <a:xfrm>
            <a:off x="2555875" y="692150"/>
            <a:ext cx="4248150" cy="2881313"/>
          </a:xfrm>
          <a:prstGeom prst="wedgeRectCallout">
            <a:avLst>
              <a:gd name="adj1" fmla="val 66944"/>
              <a:gd name="adj2" fmla="val 936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46085" name="Afbeelding 11" descr="52861.jpg"/>
          <p:cNvPicPr>
            <a:picLocks noChangeAspect="1"/>
          </p:cNvPicPr>
          <p:nvPr/>
        </p:nvPicPr>
        <p:blipFill>
          <a:blip r:embed="rId8" cstate="print"/>
          <a:srcRect/>
          <a:stretch>
            <a:fillRect/>
          </a:stretch>
        </p:blipFill>
        <p:spPr bwMode="auto">
          <a:xfrm>
            <a:off x="2590800" y="765175"/>
            <a:ext cx="4141788" cy="2754313"/>
          </a:xfrm>
          <a:prstGeom prst="rect">
            <a:avLst/>
          </a:prstGeom>
          <a:noFill/>
          <a:ln w="9525">
            <a:noFill/>
            <a:miter lim="800000"/>
            <a:headEnd/>
            <a:tailEnd/>
          </a:ln>
        </p:spPr>
      </p:pic>
      <p:pic>
        <p:nvPicPr>
          <p:cNvPr id="7" name="Afbeelding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spTree>
    <p:extLst>
      <p:ext uri="{BB962C8B-B14F-4D97-AF65-F5344CB8AC3E}">
        <p14:creationId xmlns:p14="http://schemas.microsoft.com/office/powerpoint/2010/main" val="4290801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spTree>
    <p:extLst>
      <p:ext uri="{BB962C8B-B14F-4D97-AF65-F5344CB8AC3E}">
        <p14:creationId xmlns:p14="http://schemas.microsoft.com/office/powerpoint/2010/main" val="2400033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spTree>
    <p:extLst>
      <p:ext uri="{BB962C8B-B14F-4D97-AF65-F5344CB8AC3E}">
        <p14:creationId xmlns:p14="http://schemas.microsoft.com/office/powerpoint/2010/main" val="380003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foto.JPG"/>
          <p:cNvPicPr>
            <a:picLocks noGrp="1" noChangeAspect="1"/>
          </p:cNvPicPr>
          <p:nvPr>
            <p:ph idx="1"/>
          </p:nvPr>
        </p:nvPicPr>
        <p:blipFill>
          <a:blip r:embed="rId3" cstate="print"/>
          <a:stretch>
            <a:fillRect/>
          </a:stretch>
        </p:blipFill>
        <p:spPr>
          <a:xfrm rot="5400000">
            <a:off x="1801449" y="870959"/>
            <a:ext cx="6034617" cy="4525963"/>
          </a:xfrm>
          <a:prstGeom prst="rect">
            <a:avLst/>
          </a:prstGeom>
          <a:ln>
            <a:noFill/>
          </a:ln>
          <a:effectLst>
            <a:softEdge rad="112500"/>
          </a:effectLst>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3119081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hthoekige toelichting 8"/>
          <p:cNvSpPr/>
          <p:nvPr/>
        </p:nvSpPr>
        <p:spPr>
          <a:xfrm>
            <a:off x="1042988" y="549275"/>
            <a:ext cx="3961059" cy="2879725"/>
          </a:xfrm>
          <a:prstGeom prst="wedgeRectCallout">
            <a:avLst>
              <a:gd name="adj1" fmla="val 77496"/>
              <a:gd name="adj2" fmla="val 883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34818" name="Picture 2" descr="http://www.basisschool-deflint.nl/portals/616/images/2012-2013/MR/MR%2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816"/>
          <a:stretch/>
        </p:blipFill>
        <p:spPr bwMode="auto">
          <a:xfrm>
            <a:off x="1068216" y="620985"/>
            <a:ext cx="3910601" cy="273630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spTree>
    <p:extLst>
      <p:ext uri="{BB962C8B-B14F-4D97-AF65-F5344CB8AC3E}">
        <p14:creationId xmlns:p14="http://schemas.microsoft.com/office/powerpoint/2010/main" val="692697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spTree>
    <p:extLst>
      <p:ext uri="{BB962C8B-B14F-4D97-AF65-F5344CB8AC3E}">
        <p14:creationId xmlns:p14="http://schemas.microsoft.com/office/powerpoint/2010/main" val="4214927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Afbeelding 6" descr="Logo SAO klein.jpg"/>
          <p:cNvPicPr>
            <a:picLocks noChangeAspect="1"/>
          </p:cNvPicPr>
          <p:nvPr/>
        </p:nvPicPr>
        <p:blipFill>
          <a:blip r:embed="rId3" cstate="print"/>
          <a:srcRect/>
          <a:stretch>
            <a:fillRect/>
          </a:stretch>
        </p:blipFill>
        <p:spPr bwMode="auto">
          <a:xfrm>
            <a:off x="323850" y="5949950"/>
            <a:ext cx="2020888" cy="642938"/>
          </a:xfrm>
          <a:prstGeom prst="rect">
            <a:avLst/>
          </a:prstGeom>
          <a:noFill/>
          <a:ln w="9525">
            <a:noFill/>
            <a:miter lim="800000"/>
            <a:headEnd/>
            <a:tailEnd/>
          </a:ln>
        </p:spPr>
      </p:pic>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hthoekige toelichting 1"/>
          <p:cNvSpPr/>
          <p:nvPr/>
        </p:nvSpPr>
        <p:spPr>
          <a:xfrm>
            <a:off x="777875" y="1268413"/>
            <a:ext cx="3455988" cy="2089150"/>
          </a:xfrm>
          <a:prstGeom prst="wedgeRectCallout">
            <a:avLst>
              <a:gd name="adj1" fmla="val 58391"/>
              <a:gd name="adj2" fmla="val 1005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52228" name="Picture 2"/>
          <p:cNvPicPr>
            <a:picLocks noChangeAspect="1" noChangeArrowheads="1"/>
          </p:cNvPicPr>
          <p:nvPr/>
        </p:nvPicPr>
        <p:blipFill>
          <a:blip r:embed="rId9" cstate="print"/>
          <a:srcRect/>
          <a:stretch>
            <a:fillRect/>
          </a:stretch>
        </p:blipFill>
        <p:spPr bwMode="auto">
          <a:xfrm>
            <a:off x="858838" y="1341438"/>
            <a:ext cx="3292475" cy="1943100"/>
          </a:xfrm>
          <a:prstGeom prst="rect">
            <a:avLst/>
          </a:prstGeom>
          <a:noFill/>
          <a:ln w="9525">
            <a:noFill/>
            <a:miter lim="800000"/>
            <a:headEnd/>
            <a:tailEnd/>
          </a:ln>
        </p:spPr>
      </p:pic>
      <p:pic>
        <p:nvPicPr>
          <p:cNvPr id="52230" name="Afbeelding 10" descr="isop.jpg"/>
          <p:cNvPicPr>
            <a:picLocks noChangeAspect="1"/>
          </p:cNvPicPr>
          <p:nvPr/>
        </p:nvPicPr>
        <p:blipFill>
          <a:blip r:embed="rId10" cstate="print"/>
          <a:srcRect/>
          <a:stretch>
            <a:fillRect/>
          </a:stretch>
        </p:blipFill>
        <p:spPr bwMode="auto">
          <a:xfrm>
            <a:off x="7308850" y="5873750"/>
            <a:ext cx="1655763" cy="1022350"/>
          </a:xfrm>
          <a:prstGeom prst="rect">
            <a:avLst/>
          </a:prstGeom>
          <a:noFill/>
          <a:ln w="9525">
            <a:noFill/>
            <a:miter lim="800000"/>
            <a:headEnd/>
            <a:tailEnd/>
          </a:ln>
        </p:spPr>
      </p:pic>
    </p:spTree>
    <p:extLst>
      <p:ext uri="{BB962C8B-B14F-4D97-AF65-F5344CB8AC3E}">
        <p14:creationId xmlns:p14="http://schemas.microsoft.com/office/powerpoint/2010/main" val="2801745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Afbeelding 6" descr="Logo SAO klein.jpg"/>
          <p:cNvPicPr>
            <a:picLocks noChangeAspect="1"/>
          </p:cNvPicPr>
          <p:nvPr/>
        </p:nvPicPr>
        <p:blipFill>
          <a:blip r:embed="rId3" cstate="print"/>
          <a:srcRect/>
          <a:stretch>
            <a:fillRect/>
          </a:stretch>
        </p:blipFill>
        <p:spPr bwMode="auto">
          <a:xfrm>
            <a:off x="323850" y="5949950"/>
            <a:ext cx="2020888" cy="642938"/>
          </a:xfrm>
          <a:prstGeom prst="rect">
            <a:avLst/>
          </a:prstGeom>
          <a:noFill/>
          <a:ln w="9525">
            <a:noFill/>
            <a:miter lim="800000"/>
            <a:headEnd/>
            <a:tailEnd/>
          </a:ln>
        </p:spPr>
      </p:pic>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hthoekige toelichting 5"/>
          <p:cNvSpPr/>
          <p:nvPr/>
        </p:nvSpPr>
        <p:spPr>
          <a:xfrm>
            <a:off x="3764962" y="1196752"/>
            <a:ext cx="3759366" cy="2597373"/>
          </a:xfrm>
          <a:prstGeom prst="wedgeRectCallout">
            <a:avLst>
              <a:gd name="adj1" fmla="val -68665"/>
              <a:gd name="adj2" fmla="val 759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54277" name="Afbeelding 9" descr="isop.jpg"/>
          <p:cNvPicPr>
            <a:picLocks noChangeAspect="1"/>
          </p:cNvPicPr>
          <p:nvPr/>
        </p:nvPicPr>
        <p:blipFill>
          <a:blip r:embed="rId9" cstate="print"/>
          <a:srcRect/>
          <a:stretch>
            <a:fillRect/>
          </a:stretch>
        </p:blipFill>
        <p:spPr bwMode="auto">
          <a:xfrm>
            <a:off x="7308850" y="5732463"/>
            <a:ext cx="1655763" cy="1023937"/>
          </a:xfrm>
          <a:prstGeom prst="rect">
            <a:avLst/>
          </a:prstGeom>
          <a:noFill/>
          <a:ln w="9525">
            <a:noFill/>
            <a:miter lim="800000"/>
            <a:headEnd/>
            <a:tailEnd/>
          </a:ln>
        </p:spPr>
      </p:pic>
      <p:pic>
        <p:nvPicPr>
          <p:cNvPr id="122882" name="Picture 2" descr="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920" y="1268760"/>
            <a:ext cx="3607917" cy="245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70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spTree>
    <p:extLst>
      <p:ext uri="{BB962C8B-B14F-4D97-AF65-F5344CB8AC3E}">
        <p14:creationId xmlns:p14="http://schemas.microsoft.com/office/powerpoint/2010/main" val="1690675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hthoekige toelichting 8"/>
          <p:cNvSpPr/>
          <p:nvPr/>
        </p:nvSpPr>
        <p:spPr>
          <a:xfrm>
            <a:off x="2195512" y="1268759"/>
            <a:ext cx="3888656" cy="2664297"/>
          </a:xfrm>
          <a:prstGeom prst="wedgeRectCallout">
            <a:avLst>
              <a:gd name="adj1" fmla="val -67437"/>
              <a:gd name="adj2" fmla="val 706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35842" name="Picture 2" descr="http://www.bodhitv.nl/files/moeders-bij-schoolplei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4107" y="1346895"/>
            <a:ext cx="3771465" cy="250802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spTree>
    <p:extLst>
      <p:ext uri="{BB962C8B-B14F-4D97-AF65-F5344CB8AC3E}">
        <p14:creationId xmlns:p14="http://schemas.microsoft.com/office/powerpoint/2010/main" val="161069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1520" y="188640"/>
          <a:ext cx="8641407" cy="56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5949280"/>
            <a:ext cx="2209524" cy="768254"/>
          </a:xfrm>
          <a:prstGeom prst="rect">
            <a:avLst/>
          </a:prstGeom>
        </p:spPr>
      </p:pic>
      <p:pic>
        <p:nvPicPr>
          <p:cNvPr id="4" name="Afbeelding 3"/>
          <p:cNvPicPr>
            <a:picLocks noChangeAspect="1"/>
          </p:cNvPicPr>
          <p:nvPr/>
        </p:nvPicPr>
        <p:blipFill>
          <a:blip r:embed="rId9"/>
          <a:stretch>
            <a:fillRect/>
          </a:stretch>
        </p:blipFill>
        <p:spPr>
          <a:xfrm rot="21030650">
            <a:off x="6258932" y="3112910"/>
            <a:ext cx="1000125" cy="1566862"/>
          </a:xfrm>
          <a:prstGeom prst="rect">
            <a:avLst/>
          </a:prstGeom>
          <a:ln>
            <a:noFill/>
          </a:ln>
          <a:effectLst>
            <a:outerShdw blurRad="292100" dist="139700" dir="2700000" algn="tl" rotWithShape="0">
              <a:srgbClr val="333333">
                <a:alpha val="65000"/>
              </a:srgbClr>
            </a:outerShdw>
          </a:effectLst>
        </p:spPr>
      </p:pic>
      <p:pic>
        <p:nvPicPr>
          <p:cNvPr id="7" name="Afbeelding 6"/>
          <p:cNvPicPr>
            <a:picLocks noChangeAspect="1"/>
          </p:cNvPicPr>
          <p:nvPr/>
        </p:nvPicPr>
        <p:blipFill>
          <a:blip r:embed="rId10"/>
          <a:stretch>
            <a:fillRect/>
          </a:stretch>
        </p:blipFill>
        <p:spPr>
          <a:xfrm rot="457209">
            <a:off x="4167585" y="2911517"/>
            <a:ext cx="1007094" cy="1569881"/>
          </a:xfrm>
          <a:prstGeom prst="rect">
            <a:avLst/>
          </a:prstGeom>
          <a:ln>
            <a:noFill/>
          </a:ln>
          <a:effectLst>
            <a:outerShdw blurRad="292100" dist="139700" dir="2700000" algn="tl" rotWithShape="0">
              <a:srgbClr val="333333">
                <a:alpha val="65000"/>
              </a:srgbClr>
            </a:outerShdw>
          </a:effectLst>
        </p:spPr>
      </p:pic>
      <p:pic>
        <p:nvPicPr>
          <p:cNvPr id="8" name="Afbeelding 7"/>
          <p:cNvPicPr>
            <a:picLocks noChangeAspect="1"/>
          </p:cNvPicPr>
          <p:nvPr/>
        </p:nvPicPr>
        <p:blipFill>
          <a:blip r:embed="rId11"/>
          <a:stretch>
            <a:fillRect/>
          </a:stretch>
        </p:blipFill>
        <p:spPr>
          <a:xfrm rot="452834">
            <a:off x="7149276" y="3201955"/>
            <a:ext cx="1035343" cy="1617340"/>
          </a:xfrm>
          <a:prstGeom prst="rect">
            <a:avLst/>
          </a:prstGeom>
          <a:ln>
            <a:noFill/>
          </a:ln>
          <a:effectLst>
            <a:outerShdw blurRad="292100" dist="139700" dir="2700000" algn="tl" rotWithShape="0">
              <a:srgbClr val="333333">
                <a:alpha val="65000"/>
              </a:srgbClr>
            </a:outerShdw>
          </a:effectLst>
        </p:spPr>
      </p:pic>
      <p:pic>
        <p:nvPicPr>
          <p:cNvPr id="9" name="Afbeelding 8"/>
          <p:cNvPicPr>
            <a:picLocks noChangeAspect="1"/>
          </p:cNvPicPr>
          <p:nvPr/>
        </p:nvPicPr>
        <p:blipFill>
          <a:blip r:embed="rId12"/>
          <a:stretch>
            <a:fillRect/>
          </a:stretch>
        </p:blipFill>
        <p:spPr>
          <a:xfrm rot="827077">
            <a:off x="616522" y="3047773"/>
            <a:ext cx="990362" cy="1576375"/>
          </a:xfrm>
          <a:prstGeom prst="rect">
            <a:avLst/>
          </a:prstGeom>
          <a:ln>
            <a:noFill/>
          </a:ln>
          <a:effectLst>
            <a:outerShdw blurRad="292100" dist="139700" dir="2700000" algn="tl" rotWithShape="0">
              <a:srgbClr val="333333">
                <a:alpha val="65000"/>
              </a:srgbClr>
            </a:outerShdw>
          </a:effectLst>
        </p:spPr>
      </p:pic>
      <p:pic>
        <p:nvPicPr>
          <p:cNvPr id="10" name="Afbeelding 9"/>
          <p:cNvPicPr>
            <a:picLocks noChangeAspect="1"/>
          </p:cNvPicPr>
          <p:nvPr/>
        </p:nvPicPr>
        <p:blipFill>
          <a:blip r:embed="rId13"/>
          <a:stretch>
            <a:fillRect/>
          </a:stretch>
        </p:blipFill>
        <p:spPr>
          <a:xfrm rot="20925224">
            <a:off x="2440301" y="3124101"/>
            <a:ext cx="1005424" cy="1575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392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ata:image/jpeg;base64,/9j/4AAQSkZJRgABAQAAAQABAAD/2wCEAAkGBhQQERMUEBQVFRUVGBgYFhcVGBoXFxgWGh0VFxQWGBgYGyYfGBkjHBcXHy8gIycpLCwtFx4xNzAqNSYrLCkBCQoKDgwOGg8PGi8kHyUvKSwsLCwvLCwqLC8vLCwsLCwsLCwsLCwpLCwsLCwsLCwsLCwsLCwsLCwsLCwsLCksKf/AABEIAHUBsAMBIgACEQEDEQH/xAAcAAEAAgMBAQEAAAAAAAAAAAAABQYDBAcCAQj/xABLEAABAwIEAwQECQoDBgcAAAABAAIDBBEFEiExBkFRBxNhcSIygZEUFSNCU2KTobEXNENScoKy0dLiM3OiJTWEkrPCFlRjwcPh8P/EABgBAQEBAQEAAAAAAAAAAAAAAAABAgME/8QAKBEAAwABBAICAQMFAAAAAAAAAAECEQMSITFBUSJxExQygQQzQqHB/9oADAMBAAIRAxEAPwDuKIiAIiIAiIgCIiAIiIAiIgCIiAIiIAiIgCIiAIiIAiIgCIiAIiIAiIgCIiAIi1MWxJtNDJM4EiNpdZouT0A9qA20VNw7tHiEIkrR3Dnud3bAHPcYxaz/AFb2vcX0BymyzR9ptG5wawyucdg2J5J8ha63+OvRncvZbEWKmnzsa7K5uYXs8ZXDzHI+C+zVDWWzuDbkNFyBcnQAdSSsGjIiIgCIiAIiIAtfEazuYnyWLsjS7KNzbkFsKidoNJUTyxsiikfGxtzlF2l5J95AA95WaeEalZZbKLEXPpxM+NzHFpcY73dpew1tqbc7brzhOKumh72SJ8W/ou1NhrmFhfXy5Kh4hh9W6ipoBFKbGRzxY7ZiI2n2XNvJPi+rbh4gEMt3TOJAB0jDWkDyLiTbwKzuZrai64BxB8KbI/unxta6zS75zbXvtv1GvLVcsbiM8z7CaS7ybXlc0a7C5cAOiufBtBUQ0tUHxvabExtI1Lsjr2HicoVPHC9V/wCXl/5VistI3OE2ZjhkuWY1ExifGLiOVzs7/wBi51HK4uui8FUpjoob3u4F5v8AWJI+6y0+HMEdNRCKuYXWc4ND/XY3QNsdxzsehCstPAI2NY3ZoDR5AWC3E45MVWeDIiIuhzCIiAIiIAiIgCIiAIiIAiIgCIiAIiIAiIgCIiAIiIAiIgCIiAIiIAiIgCIqP2hccfBW9xTn5Zw9Jw/RtO3755dBr0Wpl08IjaSyzadidZPiIjjsymhdaQsfC57tCQXgkuaCbC1gbX57W1zrC52C4xwVhFQ5slVSyDvonWbGTrMPWla65vY3Fr7m+xAK6dJiTKmhc9zu4Ekb2kyCxjcQWOBBtdzTfTnZdNSUmYh5OQ8QMnqzLXlpMLpSxrr7AaMFt7WsL9SVZezjjFsZ+DyxtaLEtkjYAbAXPe5BqLD1vf1WxiHENL8HZQwsc6D0GOeTlOUOBc5otfNfW5A15Kap3sw+sbTU8F4nxtc7I0ue113jO46lzbAXufLoVa81O3BVpUnk1Ma7SgLtpG3/APUeNPNrdz7beSrmDzT1dZC9xfKWyMc47hrQ4E+DR7lM8O8M0tbJPK1zxEyVzRERkI2PpG9w3U2Gh011UtiPGVNRN7qlY15HJmkYPi4esfK/mvJUtP5HoTWPiW2WUNBc4gAakk2AHUk7L0DdcWxniCarN5n3HJg0YPJvM+JuV2eD1W+QWprcZqdp7RasmKQtJDpYwRoQXtBB6EErz8bw/TRf87f5rphmMlGn7S5mucO6j0cRu7kSOqx/lPm+ii97v5qxvwLDSSSIbkkn5XmdT89efiDDOkP2v965bbOm6PRXvynzfRRe9380/KfN9FF73fzVh+IMM6Q/a/3p8QYZ0h+1/vTZY3R6K9+U+b6KL3u/mn5T5voove7+asPxBhnSH7X+9PiDDOkP2v8Aemyxuj0V78p830UXvd/NPynzfRRe9381YfiDDOkP2v8AenxBhnSH7X+9NljdHor35T5voove7+aluGON5KuoET42NBa43aXX0t1W38QYZ0h+1/vUph/DNNA8PhiDXWIuC46Hfcptpdh1PhEoiIuhzCIiAIiIAiIgCIiAIiIAiIgCIiAIiIAiIgCIiAIiIAiIgCIiAIiIAiIgCoGOdmcBD5ZKqRj3OLnySZC031tazfZqrFxhjr6OAPja0uc4MGa9hcON7DfbZcurMQmq5B3jnyOJ9Fo19jWjQewKflcPg0tPf2b/AAz2esqZXkVBMcZAzRsLHOJubNLvVt1tz9q1cQmlqZyxplls5zY2kl7g0EgfcBc+9WjBGVdFEyAQhr6l7rSSG7I/QGVrwy5DjlNuWvPUKZZidJhsLQWCOQgZo2kPkJ+s7mPrEgfgmo6tJ0xCmG1KITBOzdxs+qdl5iNh9L952w8hfzWbCeKfgVORWF0tW57i9gcHOGtmBzgcrBYD0RtfZQmOccz1N2sPdRn5rD6RH1n7+wWHmorCsEmqnZYWF3V2zW+bth5brkrwsSdNmeaFfiz5ZJnj5MTuDnsYSGkgWF+vMnqSTZbWB8KT1dixuVn0j9G+zm72e8K6YNwDDTjvKkiRw1ObSJvsO/m7TwUXxL2psjBjoQHuGneEfJt/ZHz/ALh5rcaVaj5M1qzC4JWLB6LCmCWocC8bOfq4npGwc/K58VTOJ+06aouymvDH1v8AKuHiR6g8Br4qvRQ1OIz6Z5pTuTs0eJ2Y33BdJ4X7MIoLPqrTSb5f0bT5H1z4nTwXtURpLns8rqtTopHBFJJ8Jv8AJRtfG8GSoZduV1gSzMRmeb9dib6LJxNw5FCAylHeZfnMjfK5+2r5QBG0fVYD4np0Divhv4bVUbHtPcMbM59tB+jDW35Ekj2ArJw5hEkNDNTPe6Pu3TMZKND3bvSZIOXzz5EHor+X/L/RNng418TzfQS/ZP8A6U+KJvoJfs3f0q3T4uxlVT0slU+ajjAa9zXkB7nFx9NzTcsBLRa5s0LrrGgAAbAWHlyWr1nPgzOmmfnT4om+gl+zd/SnxRN9BL9m7+lfo1Fj9S/Rv8K9n58nwBwiie1jy5xc18Zac7S3UODbZiwtI1tu1w6LHUYDI0RlrHPzszODWOOR2Z7cjrDR1mg2Nj6QXQO1OoMU1JJA/JNaRlwbENOQa9B6R96uXDGBCip2RA5naue79aQ+s7X3eQC29ZqUzK08vBwf4om+gl+zd/Sgweb6CX7J/wDSv0atevr44I3STODGN1Ljt/8AZ8BqsfqH6L+Jez89HB5rf4Ev2T/6V+iovVHkFyHifjebEX/B6Rr2xuOUNb68v7Vtm/V26+HWKmsZBEZJXBjGNu5x2ACms28ZLppLODZRaddi0cMLpnmzGtz7akWvoOZWtw3xHHXxGWJr2tDi2zwAbix0sSCNeRXnw8ZOufBKoiKFCIiAIiIAiIgCIiAIiIAiIgCIiAIiIAiIgCIiAIiIAiIgCIiAIiICI4lwD4bGyMvyBrw4kC5IAcLDodd19ocHp6GNzo2WytJc71nkAXOvs2GillpYywup5gASTG8ADUklpsAFGvJc+Dn2Odocst2047pnX9IR57N9mviq1S0ck78sbXSPOptqfMnl5lWvAuzl8lnVR7tv6jbF58zs37z5K4Sy0uGw3OSFn+px/ie73rkoquzq7meiu4F2bgWdVnMfo2HT95258hbzKk8d4ypcOb3bQHPaPRhisLftEaMHnr4FUjiftQlnuylvDHtm/SuHmPUHlr4qv4BwtUVzvkm+jf0pHaMB53PzneAuV7Y/p1KzR5b1nXCPfEPF9RXOtI6zL+jEzRnhcbvPifZZT3C/ZhLPZ9VeGPcN/SO9h9QeevgFeOGOA4KKzrd5N9I4bfsN2b+PirKtVrY4gytPzRp4XhEVMwRwMaxo5DcnqTu4+JW4iLzHYLHPA17XNeAWuBa4HYgixHuWREBXKbgKlFMIJImPsLd5kDZDqcpzDXNa2t9bexSWB4Y6mj7p0rpWt0jLwA9rOTXEaOt1sNFIqrcV0XdyNq3zva2ID5JumdwJIa03sM2xuDoFat45ClZLSirfDPGjKxxYW93IBcC+YOA3sbDUdLKyLKeeitY7KLxJwSauaqytygsbIxx3fUkZLXO0YYwC3V5PLS44bK50MTngtcWNLgdCHEDMCOoN1sqo8Y8fx0QMcVpJ/wBX5rPF9uf1d/JdfleJMcTyS/EfE8NDHmlPpH1GD1nnwHIdSdAuS1uIVeNVAY0X5tYNI427Fzj+Ljqdh0WPCsIqcXqHOLi7Ud5K71WDkAPwYPuGq6g1lJgtL0HXQySv6eJ+4Dou2FpcLmjlzf0YMHwKmwandLK4Z7enKRqT+owch4DU8/DmvF/GMmIPsbshafQjv/qd1d9w5dT6xPFanF6lrWtJuSI4mn0WDmSfxcf5BXKs7P6WmoHfCJC1wLXvmABOYXAja07t9KwG5Nj5aWIea5bI80sT0UzCa2asrYHyPDnMfGQ1zmt9BpF2RtcQL2Hqje/mur8NY+agyRmllp+6NiHBuXXYAjnbXQW8dr8Shw58vemBj3MiaXuJtdrAdC62l/AdD0V97PKk01SI7kwVjO8iJ+kZ67Sf1x6TT1ytPNXWlNDTfJ05EReI9AREQBERAEREAREQBERAEREAREQBERAEREAREQBERAEREAREQBERAEREAXHO0qB8uJZI2ue4xxhrW3J53sF2NYGUTGyOkDQHuADnW9IgbC/QdF0072PJmp3LBzzhfsqAtJXG/MQtOn77hv5N95XRoKdsbQ1jQ1rRYNaLADoANlkRSrddiZU9BERYNBVzGeN4qd5YxrpnM9fJsz9p3VWNRdfh7IqWdsTGtHdyaNA1OU79T5qPPgqx5Ki7tGlluxkbIi/SN73EgOuPWu21uV+RIvor7S5sjc5BdlGYjYusMxHhdQnC2CNbRRRzMa7MC8te0EAv9K1iNwCFPMYGgACwAsANgBsAsyn2y1jwRfE+LPpad0sbWuykAhxIsCbX031I00XLsb4kmrCO+Iyt9VrRZoPXmSfMq9dpbyKRoHORt/YHn8QFVcbwYUFRTuc0OjIjc4EXBLcomBvvff8Ae8Fi85OkYI3hucsq6cj6Rg9jjlI9xK7Q5wAuTYDclaNPgtO0teyGIEatcGNB8CCAqn2u1T2UsTWuLWvks8A2zANcbHqL62XXS0+cHLUvyR/Gfab60NC7wdMPvEf9Xu6qt8IcFSYg/O8lkIPpSHdx5hl9z1dsPE6KQ4I7PHVOWapBbDu1uzpP6WeO55dVeeKOLIcMiDGNaZLWjiboANgXW9Vg+/lzt7HSn4R2efG75Ue8Uxamwima1rQLA93E31nnmSfPdx+82C5TNNVYvVD5z3bAaMjZ/wBrRzO5PU2XimpqnFarcvkdq5x0YxnU/qtHID7yV1/AsAgwynNiBYZpZXaF1uZ6NHIcvPUuNJe6HN/RhwLAIMJp3Oc4XAvLK7Qm3IdG32aPvJXOsaxifGqpsUIIjB+TYdmj50sludvdsNTr84r4olxSdsNOHd3mtGwbvd+u7pztf1Rc9V0jg7hJlBFbR0r7GR/U8mt+qPv3U/trdXbL+7hdG3w9w3FRQCFgvf13EavcdCT4cgOQWtgfCbKeMRu9MRzPlh3vGHXytv4AkHkbqfRefczrhBFH4Vj0NUXiFxPdkB12ltr3tuNdipBZKEREAREQBFHDH4TUGmzHvRyym3q5vWtbZSKAIiIAiIgCItbEcRZTxuklJDG2uQCdyANBruUBsotfD69k8bZIzdjr2JBGxI2Ou4WwgCIiAIiwVtY2GN0khs1gu4gX08ggM6LUwzFI6mMSRElpJFyCNRodCttAEREAREQBERAEREARRdfxPTwTRwSyBsklsosTubNuQLNudBdZMbx2KjjEk5IaXBtw0u1NyNB5FXDJlEgi1cMxJlTEyWIkseLtJBBtcjY6jZMUxJlNE+WUkMZYuIBJ1IGw1OpCYecFybSKPwTHIqyPvICS3MW3LS3UWvofNSCNY7AREUAREQBERARPEmCmrjYwEDLKx5vzaD6Q88pK+8S4EKyB0ZsHD0mOPJw29h2PmpVFMFyRnDTJG0sTZgWva3KQd/RJaPPQAr3iuBRVRiMzcwidna0+qXWsMw5gX22Ugiq46I+SPx6tdBSzyMtmjje5t9rgEi46LiWFYTUYnUkAlznHNJI7Zo6u/ANHSw0GncMZoPhFPLEDl7xjmXte2YWvbmvGB4FFRxCOFthuSfWc7m5x5ldo1FEvHZzqdzMGBYFDh8GVlgAM0j3WBcQNXOPIW9gC5jxxxo6uk7mnv3IcAAAc0rr2Btva/qt9u9rSfarxJJ3nwRvoxhrXPtu+97A/VFtuZ8lJ9nXA3cgVNS35Ui8bD+jB+cfrke4eJNtylK312ZfL2okeAuChRM7yUAzvGvPu2n5g8ep9mw1tyIuFU6eWdUsLCCIiyU5fwpxG2jNSXxyPDnN1YAQ0Av1cSRbfRdGw3EmVEbZIjdrvYQdiCORBVG4JYHR4gHbEa+VprqQ7L3E08t9u80/5WXXKH0jra7Ztx8exvmEUUUr7vDC6wABLstzqdPOykse4kiow3vMznP8AVY0XcfHwGo96rPZv/jVfm3+KRYeJKl7cWiLY+9LWt7tl8tzZ5Gp6Ek+xXc8ZJtWcFowDiqOrLmtDmSN1LHixttcdbfddZce4kio2tMly53qsbq423OpsBtr4qvYRhNU7EPhUsIia4EOAe0/MyjY3OoasGNeljNOH+qAywO3z3D/V+CbngbVk1sGr+/xjvA1zMzT6LxZwtGBqPYrjj3EcVG0GS5LtGsbq51t/IajXxVYi/wB+u8v/AImrHxdUObidOWs7wtawsZe2ZxMltTtrY+xRPCf2VrLX0WTAeLI6tzmBr45G6ljxY25keWmm+qnFSMOwqrkxBtVLCIm7OGdp0yFvI3J29yu63Lb7MUkuiLx/iGOiYHSXJcbNa3ckanfQAdfFeMA4jbWB2WOSMstcPFt72seeyj+OeHn1UbHQ6viJIb+sDa4H1tAvfB/FBq2uZK3LLHbNyDhte3I3Go//AAmXuwXC25PeOcaRUsgiyvkk0u1ltL6i9+dtbBYeLKwTYY+RoIDxG4BwsbF7LXCiOFQHYrVl+rh3uW/L0w3T93TyU9x3+YzfufxtUy2my4SaRX+HeN46anhjkjlsAQXgDLfM46a+la/JXs1TcneZhky5s3LLa9/K2q51ig/2LTf5n/vMp3GHkYMLfQwg+R7sH7klsUkz6ztHgL7FkojJt3hAy38r3tz6+CtL52taXEgNAuTysNSb9LLnlZG34ki29cH97O8H22upatkd8Sg637mMHyuwH7kVPyHK8GRvaPAX2LJRHe3eFoy38r3tz6+ClOLHA0NQRqDGbFVGojb8Rxmwvnv7e8cCfO1wpl7ycFu7f4P9wFh91kTfkNLwZ+zv8yb+3J/EVZlWezv8yb+3J/EVZlqejNdkfxDKW0lQ5pIc2KQgg2IIa4gg8iuM4Tg76mmqqnvnh9PlcLknMNSbuvcGw0XZOJvzOq/yZf4HLj/CmB1dXFNHSyNbGSwShxy5ty3ZpJGh0v7169HiWzz6naOh9meOSVNK4TOLnRPyZjqS2zXC55kXIv5LVn7VohL3cUE0hDst/RbrfLtcm1+qnuEeGhQU4jzZnElz3WsC42GngAAPYqJ2Xj/aFT+xJ/1WKYluqLlrCOh4/wAQRUUXezE2vZrW6uc7o0e8+xQnD/aRBVyiEsfE93qZ7EO0uBcbEjbr1Vd7Y5D3lKD6uWQ25XuwH7lrV+F11dVQVAozCI+7A9Jo9FjswJzEHQHpySdOduX5Dp5wjovEXEUVDD3s1yCcrWt1c5xubC/gCbnoozhXjqOve5jYpGOa3Nd1i21wNwd7npyPRee0Hhl9dTtEX+JG7O1pNg7QgtvyOunl4qG7N+LHPcKOdlnxtIY61jZmhjeOTh18DfXfKlOMrsrb3YM3FdbRNxGAVEEj5vk8rmuszV5DMwzC+V1zt71n7WvzFv8AnM/B6rvH/wDven/4f/qOVi7WvzFv+cz8HraWHBlvijWwfi6LD8MozKHOLw6zWWvYOddxuRpqB7VLcbTmTCpnlpYXMYcrrZm3cw2NtLrm2BOBq6AVf+EGs7v9WxdJkJvy729/LoundoX+7an9lv8AGxKlK19/9EvMsovBnH0dBTiJ8Uj7yOcXNy2AOXQXOp020XVaCvZPEyWI3Y8BzT4H8CuPEf7C/wCL/wC1dA4FqRHhUT3bMZI4+TXyE/cE1ZX7l7LDfRF1Ha5C15AgmLQbFxyg3Gh0vv4XVtpsaZLTfCIbvYWF4A0cct7tsdnXBHmuX4nj1XiNJUyARRUsZbdgaC4kuaQMxBNxcEkZVbuyvXDxf6ST8QpcJTkTTbwbWEcfw1MFRM1j2inbmcHZbkEOItY/VI1UjwzxG2viMrGPY0OLfTtckAEkWJ01t7CuPVcponYhTbB9mDybI1w9hjJXUeHqI02FNDdH9y6TTfO4Of77ke5NTTmVlCabZo4p2p08Mro2MklDDZ72WDQb2NrnXXS+gVpwnFY6qJssJux23Ig7EEciDouNcKyzup6mCmpu/MwaHvv6gscu+l73Iudwuidm+Dz0tPIypZkJkLmglp0LWA+qTbUFNTTmVwIptmniPavDFI+NkMr8hc1x9Fou0kG2pNtNzZT3DHFkWIMcYszXMtnY4C4vsdCQQbHXwVC4DbfFasHUFtRf7Vqydjn+NUf5bPxcrenKTx4wSaeUdUREXmOwREQFYm4ObNiLqqaxa1rBGzq9t7vd4C+g668grOiKtt9kSwERFChERActfhksEs0Ec9myuyvswai509a/zjsQuhYHgzaSFsTCTa5Lju5x3Ph5dAERc5R0tkBwPhfcy1JzZsxHK1vSeepvus/GmACUNqGPMcsVrOAvcXuOYsQdQfEoiqXxI38jBwdNUSyOfNUGRoblyFoAuSLO0O4t05rPxpgAlDahjzHLFaxAvcA3HMWIOoPiURRLMhvFEVwjhz5as1MsuZwBv6AGa7cg1BsLC3JS/GnD4nYJmvMckOocBe4ve24sQdQeWq+oiXxK38jT4PnqJZS6aoL2taRkLQAb2sdDuLdOZVxRFqejNdlZ40kmY2N8ExisXAgC+a9rXubaWPLmsfA2AiFjpnPL3y7ki1hck8zck6koimPkXPxI3i3BjBUCpp5TG997gC+trEjXYjcEbqYxejdJhuR8mZxbHd5G5zNNyL7+1EUxyy54RFV+D5sLgiz+q++bLvrJyv49VZqTDmvo2Qv1aYmsPLTKBcdCiKpEbKLFw290oo3VDjE15dbLz5kelod/C5vZdDmw1joTCR8mWZLDk21hbxCIkpCmc8Zw490oozUO7pry62XnzI9LQ7+Fzeyu+OUI+BSxM9Fvd5RzsAAB5oiiXDLT5Rg4Lo+6pWtvm9J5va256XKnURbXRh9mljcHeU07L2zRvbfe12kXtzVZ7N8D+CtnGfPmLPm5bWDvrG+6+Iuqb2tGGucl0VC4F4d+D1k8neZszXi2XLa72u3zG+yIpLaTDXKJ3jLhdlfBZzsjo7uY8C9tPSBFxcEDryCp/B+H1DqmJpq5CyE3DDmLS0AjLYvsBYkbGyItxT2tGaS3ItHH9LK6BjoZnQmN+Ylt7u0IAuHC256qK7O+ExG51U+QySOzNFxa19XuJuS5x/n1REVNaZcLceeLeHO+xGGXvMuXufRy3vleTvmG/kpntAwr4TShmbJ8o117Ztg7S1x1RE3P4jC5K3i/BgkoKMd5Z8WZmfJ6zXFzrWzaWI015nqrHidK+owoskf6bmNa5+Xctc27st+duvNER03j7JhFb/8ACp+Ku470fnGfNk8LWtm++6tvC2FBlBHA85xle0m2W4c599Lm2h6oiXTa/kspZOdYpwxJSOlpo6l3dSWzNLNwDdt/S3Gmotey6NwXgnwSlbHnz3Ln3y5fW5WufxRFdSm5RJSTKrxnwYKiuz95lEgjzDLe/wAwkHMNwByXRQwWty29iIsU20smkkmzlOO8KvoJyaSpfE2TUBtwWi/q5g4ZgOVx/NdA4TonxUrGyymV3pOzuBBs4l1jdxJtc63RFq6blZMykmys8J8OdzXzy95mzib0ctrZntdvmN7W6L12ccO/BZJj3mfMxo9XLaxJ/WK+IrVPD/gJLgvqIi4HQIiIAiIgCIiAIiID/9k="/>
          <p:cNvSpPr>
            <a:spLocks noChangeAspect="1" noChangeArrowheads="1"/>
          </p:cNvSpPr>
          <p:nvPr/>
        </p:nvSpPr>
        <p:spPr bwMode="auto">
          <a:xfrm>
            <a:off x="63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4" name="AutoShape 2" descr="data:image/jpeg;base64,/9j/4AAQSkZJRgABAQAAAQABAAD/2wCEAAkGBxQTEhUUEhQWFhMWGB0aGBgYFxgdHhsaHBwYFxwYHBccHCggHx8lHBgcITEhJSkrLi4uFx80ODMsNygtLisBCgoKDg0OGxAQGywlICYsLSwsLCwsLCwsLCwsLCwsLCwsLCw0LCwsLCwsLCwsLCwsLCwsLCwsLCwsLCwsLCwsLP/AABEIAEIB2AMBIgACEQEDEQH/xAAbAAACAwEBAQAAAAAAAAAAAAAABQMEBgIBB//EAEMQAAIBAgMDBwcJCAIDAQAAAAECAwARBAUSITFRBhNBYXGRsSIygaHB0fAVIzRCUnJzgpIUJDNTVGLh8UOTRKKyFv/EABgBAAMBAQAAAAAAAAAAAAAAAAACAwEE/8QAKhEAAwACAgEDAwMFAQAAAAAAAAECAxESITEEEyIyQVEzcfBCQ2GRwRT/2gAMAwEAAhEDEQA/APqua50yvzUChpB5xO5apEYptpxGnqVAfGocjN1eQ73ck9+711LiZ3MgihAMhFzfcBXJWS3fGS6lJdnvNYj+qb/rHvroQ4j+pb9C++qrjELNzTSLfTquFB9FdyGbnViR1JZS3lLbdfhWby8uO+/5/g3U62TGHEf1TfoHvqKTGYmAa2l55R5wKhe6166klnjdFlVLOSAVJvs/2K6zoXhYDebD1is55JpKmGpa6NPG4YAjpF66rHJkcYAvqv02Y7TxqPGYTmF52JmVlI3nYeqrL1Et6E9o2tcTyhFLMbAC5pPLymhU2sxt5xUbB2mr2IC4iBgjCzqQDVtk9a8igZ9O+2KEBOgud/o2V78q4sbTFGRwDG/jVfK5m8qJxZorKSDcdXhUmZ4oonk+cxso6zXI818uJfhJaTlRDoBYMHP1ALkGuk5TxXs6vH95fdSjKouZkeOQWkNiDxFttj21dx2KRAOc3HcLXvbq9NPWZquOheCLuYZ8iKvNWkd/NAPrNLDh5pds0zC/1UNh31R5PxAvK5WxB2Dhe5Psq/I8skvMxELYamY8OoVl3dVxk1SktnHyHFwY/mNAwskPlQSMbfUY3B6hVqTJJVUscVawuboAO+9V8pxrSBg1jpNgwFgfj20lLJHbZqaofZTmCzxhxsO5hwPCpcfiebjZ7X0i9uNZuTAyB2MMmgSecPaKr4/AMI3POytYbme4PHZVlnl6E9svrnOKYArFGAeLH3ig4/GHoiXsuapYGeSPmVchklXyCN4sBsPfaruYYooBpXUzMFUdZqdZMiriMpk9wuZzrNGkxRlkJAKi1j8GmOc5tzOlVGuRz5K39ZpHjo5k0SYgRqsbBgFJJY/ZFSYGFmYzS/xG3D7I4VR5HE/LyZxTfRcg5R6WC4iMx33MDdTXub5nIZBDAQDp1M++wO61eSxhhZgCDSRoThpQyguj+Tbp+77qSc7pa+5vBJ7GPM4j+qb9C++jmcR/VN+ge+vcJmGtyhRlIF7MLHurmd5WmWKIqpKliWHqqavK6477G1Pk95rEf1TfoX30GHEf1Tf9a++pP2TGDZpibruR6qr45MTCnOOY9IIuo6+uqaz/AJF+B7LNiYvL50yhT5SlQNnTtF6t4vlCX0rhhqdhck7k7euupvNb7p8KXcnYQIr22sdvo2D466Sc9cG2a4Wztsvd9s0zseANh3Vz8hxcG/UakwyTYhn5thHGjab2uSRvrrH5dLChc4kEDoZLX6htO2t4ZWt7DlK6IlmlwvlKzSRDzlY7QOINanDTq6hlN1IuKzuXYgyxgutid46D124GqsWAkW6LMyw3uAu/b0X6K3Hm1tWZUb8GxqDGYtIlLObKPjZWVmVoGSQSykaxqDuSNPTsr1b4p+ekBCD+Gh8TVnmnjyE9vstPm8838Febj+0289gqL9gkPnYiYn+1rDuqbG41YwAdrHco3muY8Ji3GoCOMdANyfTUFWW+10U1MnCYedPMxDHqcX9dD53PCymbQyE28kba6weLJYxyDTKu8dBHEVWzyUK0TEXsxNuwVk5Miriw4pjAcoZTtXCsR1uAe7TV/Ks5WYlbFJBvVt/oqhh51ddS7RUWTKZMU8lrLGNHWSfjwqmLLVVpoWoSQ6nzSFDZpEB4X291VpOUWHH/ACA9gPupHgsIglmR1BZWuCRvB+PXVnEyRRbWCg9FgLn1VtZ9Vx0YsaHfypFzRl1eQOn2W40k/b8RPtQiGPo2XYjjSnLYjKQjbEQl2XrbcPV404x2MKFVRdUjeavtNZky1vjPk2YS8nFsUu1cRqPBlAFM8nzjnSY5F0Sr0cRxFKnxcsTAYiPSG3OpuL8DXOcREASpseM3B6ukUs5LmtWa5TXRrGYAEnYBvrNz5xLMSMPZYxs5w9PYKM8x3PLFFGbc6AzHgvDx7q8xE6QRiw2DYAOk1TLla6nyLEfdnIjxI2jEkngUAFSxcoWjuuITyrEqV3NboqvLiZ41Dyw+Qd+k7VHWKkxkKzR7NtxdT4VP3Lh/PwNxl+Dtc0xTgFUjUHaLkk2+OquHlxbbOdRRxC7fCl+RY5yRG1radnEW2WNMcfiymkKNTubKPae/11lZMnLiapQw5NYt5IiZDqZXK3ta9qbUtyHAtDGQ9tRYsbbtvRTKutEH5CiiitMMdhZRAzwyHSFJKk7ip20w5KQ6ucnYWLmy3+yPj1U6xGESS2tFa264vUqKAAALAbgKnONKnQ7va0ZvG/TW/CHjXuG+mx/hnxNGK+mv+GPEV5hj++x/ht4mpf3h/wCgm5S/xsN0C799ltVXOh8y3o8aeZvlonTSTZgbq3A0sXk/I5HPzakH1VFr9ppsmN1aoyaSRBlOJLxgnzlOk9oqmYA7zmVmIiGpFvsNwd46jbvq1gl0zYheDg996X59dXuv/Kmk9diP8VKEpytDvtDDJodMK/3bT13qxyZl0SSwHcDqTsO8eFdqAoUcLKPCqOYyGKSOZeg6W7DupcN/P9wpbQZQdXOv9uRj6OipIk5zGRqdojUv6ej2VHkCWhXrufXVrk+urE4hvshV77n2U0LeZsK6k9zz6VD9xqglH71hu1/AVPnn0qH7jVDL9Kw3a/gKev1l/PyKvoOVGjFTofr2Ye3x9VE+uKUTRrq2Wdekjq+Oimee5UZdMkZtKm7gRwNKVzXSdM6NG3YbHsNLkmpvnJstNaLWPzaLEQvGr6HI3Ps67X3VSw+ZCMBZI2jsNhAup6wRVv5qXpRu6/vqs2WaNsLlT9km6ntBrKyTfVdGqdeDqXOY9yXkc7lUG/hU0eVYmUfOOIlI80C57Dt9tWMhzFWYxyRrHMOAA1DiKfVXHhhdoSrZl81hCS4WJdoQMb9Wz3GoM6l08053LKpPYLn2VZxJ1Yx7/UQAen/dTSwq1tSg2Nxfbt3VHLesif4HlfEpRK87iaYWA/hp0Aca9fEvK5iw4BI85+hf81JmaOYyI9/rt1ddMeS7xGECLYR546dXXW417j5V/oynxXRWHJgWuZpOc+1fZ+n/ADXcPJ86laSZnCm4Gm20bjvNPaK6uKJcmZnMNmN7YvbXMLacZETuZCvp21JmP00fhe01BmsbeRIgu0bBgANtun2VzU9Ziq7kc4/PIYm0s3ldIUXt22pfyjxSy4QvGdS6lv37iKqZPhiqlnWzsxJJ32O6pslhAxM0drxsgYr0XuOj01WcvKnIrhJbOsTjIwhJdbEG20bdlVOTst4tPSp8dop7HkGHU3EQv13PqNUc3yp1k57DgEkWdN1+sVN+n1LSGWRNlKDFNhZHbSWhkNzbep6Tau87x0eIVDEysUa5jc6b99eRZum57xt0hgRUj4WGXbZW61I8RSrLUrVI3im9kKZwm6QNGeBBokzTUdMCmRzwBsO014cE8e2FtQH/ABvZh6L7qd5Fj45VOlQjr56WtY1sYsddoKpozmd5fMsamWQeW4UIo2XNze/Vamk0ixoT0KN3hUvK/ZHG3Qsqk9m2q+bx3hcDhfu21maUnK+xkPa2WeTmW2HPybZH2i/1R0Wp7VPJ8QHhjYbtIHpGw1crrS0iLfYpzvKOds6HTKu48eo1TweVztLG82gCO5AW5uTs21oqKzit7N5PWjI5ADzX5m8av8lvOxH4nsqjkB+a/MfGusDjmwzy642Ku2oMu3vFc2NpZaK0tyTZuunGIR9dDf0VBiSBiYSRcBXNj1C9c4vMVmxERjDWUEG4taucxHzyfhy//Jpn+sv2BfSd5Gp5vWdrOxYntq1ybi5yWWc9B0J2DefCoslPzMfZ7TVvkcfmCPsuwNLh7umwv6S9nmHDwSD+0kdo20mwDc5Ct/rLY+FaHH/wpPuN4Gs5kg+ZTs9tb6rwmZiKPJpCdTHeoCDxPspjh4udxYB82Iaj1sd3x1VU5PHyZPxD4CmOQbMTiBxCnuv76yO8r2bXUj90BBB3HYaymS+SHjJvzbsvorW1lMtPzmI/FaqeoXwEx+Sjgk04twOBPfY0x34uAHcAx9PwKpwfTG+77BV2T6Vh/wA3dYVKXvJP7f8ACj8M09FFFdhzhRRRQAUUVDi8Uka6nYKOv2UAZ+f6bL1RqPCvcOf32P8ADbxNQZcxkklmII1my3+yPgd1etiUjxcbO1l5si56ya5E95i7XxNXRXisCLjaDXtdZAzEg04yYfaRT7K7xmGD6P7WBrzPBoxcT9DqV9I/2KsgVwZ9q9nTHaF+ezaYr8GU9xvU+Yw642XiLjt3il/KZvm1XpLeoD/NM8M+pFPFR4UniE/8mnGWraJB/aPXtqbkmL8+/wBqQj0D/dcyyaVLfZBPdVjknDpwy8WJbvNW9N22xMngq579Kh+41QzH96w3C7+AqbPG/e4fuNSzP42Z4ggJY6rW2H6t7einr9Zfz8hP0jpuVEVzpV2A+sF2V2mf4aTYzAdTrbx2Ury7GILRaWjYfVYWJ/zV2eJCCXCkdJNY/UNPTRntonkyPDTC6ADg0be7ZSyaKTDOqu5eJtisd4PA1d5IRfNyPayu5KjqGz47KscqotWGfqsfXVqhUuxVTT0Kc5jIAlXz4yCOzhWpw8wdFYbmAPfWexB1QniY7/8AremfJxr4aL7vtNS9M3po3IKmH75N91arY/DtJiEVG0toJHaLmrLg/tk33Vr2L6ZF9xvbS/3/AOfgb+k4y7GFwVcaZENmHtqKdjh5RMvmMbSKOHG1XeUmDKkYiMeUuxx9pa8cLLHxVh8d1JU+1e14NT5I0KsCARuNe0i5MYwlTC+ySPZbivQR8cKe12p7RBrTM1mX00fhe017jMUsYBcnbuAG/wBFeZiP30fhe01Fix8/hj/eR32rjySqy6ZeXqSbBYxZASt9hsbi1e5EL4qc8FUd/wDqqcccsDOphdwWLBlF7341cypjAJZ8QObEhWy7zsv7/VT4sfG2/sZT2h9icQsal3NlAuTSccqYt+mS3HTSnPsxXENGqCQqCSyeaWOy3b01ewOOSTYtww3qdhA7KpkyOPCFmE/JdGbYWYWZk7HFvGuJ+TcD+VHdD0FDs7uHZVDNVjWNmZVOzZs6Tup1kEJTDxht9r9+2jHk9xeDKXHwJMO8kchhm2m11f7QryWTmsRHKNiudD+ncfjhVvlTHZ8O/SH0+g293rqjyiHzJPSCCO+o0uGVa+5RPlJo83wfOwunSRs7RtFIspxGuMX85fJYHfcVqAazedYNoZOfjW6N/EUf/Qq2bHynonjrXRHlWLGGlMTm0Tm6MdwPCtRes4wjnToZT6vcarfJRtpM0hj+zepxnSWq8jVG30NsdyhiQ6VPOPwTb666ybNzMzo8ehksbXvsPtpY/NYdb2C8Lbz1cTV3kzhGCvLILPKQbcAL28apjyO346MqUkLMg/hH7x8akOZnUypFI+k2JVbi/bUfJ8fNfmbxq/yV87EfieyoTCvJWx6ekUo8e/OKkkRTUCRc7dnVXbi+KgB3EOD6RU3KD6Th+xvZUH/l4fsbwplCnKkg3udkWSNZCh86NipqzkEwixEsTbBIda9vSPjhXOcxHDz88Aebk2Pbobj8dde4nDJKAbnZtVlO0emsb9vJt+GH1SNOUeKEeHc9JGkenZ4Uswg5uFb/AFVue65qFMsuwaSR5dPmhtw9HTXmaSlyII9rvsPUOusyX7rUoJniinycYgsp+soYeu/x1VfE3M4pJCfIkGgngej2VYzvLjGsckQuYhpI4r8X764Bjnj4qe8H2GmybjJzBNUjQzzBFLMbKBc1lsjUlC53yMW76PkokBWmkaMfVPhepsxxQhSy+ediKOPurMuRWlMmTPEW4CTVi3I3bfVYeymLD97w/wCbwqlgsHzU6ISNXNXbqJN7Vax5ZJYZVUsqFtQG+xtR1OVfsb5Rq6KRDlRGPOSRfy1SxeNkxJ0oGjhG8nYzdQ6q6atJbIqGzUhhxorHyQjCvHJHcLqCuL3uD015RORUto1w0bKs5yqAMuGBtpu9wd25a0dVcdl8cwAkXUBu2kW9IN6altaFl6exTzq/aUekVHjBGVPOFbW37Kv/AP5zDfyv/Z/fXi8m8MCDzW7izn1FrVzL02vuV9xHPJMn9mTV127Lm1OK8VQBYCwG4V7XUSYsz/LjNFZfPU6kPWOi9Ios4UC010cbCCp39VhWwrh4lO9Qe0Cp5MSvyNN6MtgMIcVIXYERKpVCRvLC1/R7q5yeQgGJ9jx7COrjWtApVnOSiUh0OiVdzceo0t4U54oZZO+xPnTEqsSefIdIHV0mneZYj9lw11F9ACjwvVXKMnkWTnZ2VnAsoXcOJpjm2B56Jo72vuPAjaK3Fj4ToyqTYhwuFcyGWZtUhFhbcBwrrMMKX0sjFZEuVPbx7qBhsYuwxpJ1hgPEivDHjCLCBVPEupt12vXO8eXlyKcp0WY4hjcMrNYSjcw6GHsqng5y4aKYWkUWYcRxFPcly/mY9JOpiSWPWajzbJ1ms1yki7nHt410ZMfNE5vTE8MWIhFopQUG5XHtoxK4icaZWRU6QgO30mpP2XGJs0pKOIIU+m9hRoxZ2CBV6y6kdwNS1m8D/E4zWcJERsuw0qPVYeinmVRc1h0DnzUuxPeaoZdkJ1iTENrcbgPNHopvjIdcbpu1KR3i1Uw4+CEukzM4CQyyyz20q9gvWB01LjsKzFXjbTIhup9hqODB4qJQghVgosCHA8TXenFNsWEJ1swt6jUKx5HfJFE50XcrzYvziYhQrIt2tuK8fjjSnIWIDAK3NE3Qta/Z8ddMsNkbhZWkfVLIhXZsAHDvtSvBZhoQJIkgZdhsnCqZlTjWhZ1tlzGYLUQ6MUkG5h7aDns8Q0yRhmOxWU7Cesf6qM5sv2JP0VWxuLMmgRxyFw4axXYbXpMfuT1roZqWWokmebnZtA8nTZb+2jMonvG6LqaNr2va/f2UHHydOGmH5T69lc/KR6YZR+Wlay8uWjetaLfy3iP6Yf8AYtVMbNNO0YeIIqNqPlg3+PbQM2H8uT9NHyun2Jf0f5p3kzNa0KplHmer83rHnoQQav51lxkVZ4RaUAH7w32PXS2UvirRxoyoT5bMLWFa9FsABuGyqYYanVC3Wn0ZVSmJjsbg9I6VapIpMXHsWRHHRrHtG2ruY5FqfnIW5uQ7+B7RVHmcYuwwq/WrgeJpPbyQ/h4G5TXk5aGWV1edlsm1VUbL1FnXl6IV2s7Dd0DjVgQ4xtgjSPrZgfUCaZZRkoiJdm1ynex6OoUTjuq5WDpJdDWvCK9orqICPF8nFJLQu0THeBuPoqEZNid37QtvuCtFRSuJflDc2JsFyeRWDyMZXG4tuHYKc0Uu5QOww8hTfp9XT6q3WjNtsQ8n/wCEfvN41b5OTBJpom2Mx1r1ioMrMYiUIwtbbt6em9cCZWxUHNm7AnVbbZes99ceOn7rL0viT49+cxmzdElj2n/fqqHEzLHiYHc2Uark1Xy7FoGlZ2VWaQ3BNjYbtnpq1icbCVILowtuuNvVRVNZd6NS+OjTsFdehlYdoIpHJyb0m8ErR/2naKs8lIyuGS/Tci/AnZTeuxpNdkNtPozpyTEHYcQLdSAGmOVZOkFyLs53s2//ABTGisUpeEDpsKSYzk6rNriYxMd+ncfRTuitaTMTaM78j4n+ev6BU+EyMRapWJllANi3QbdAp3RWKJXhG8mYjJcTGFLSSDnm84vsPZt6Kaft0f8AMT9Q99OJsthfzokPaoqMZLh/5KfpFRr06p7bH9wTvmcQ/wCRfQb+FEeaQn/kX0m3jTyLLIV82JB2KKJMshbaYkP5RS/+Wfyb7pmcfMJtMMR1lmFyNoAHTeitVh8IkfmIq34ACvatGNStIV2TUUUVQmFFFFABRRRQAUUUUAFFFFABRRRQAUUUUAFFFFABRRRQAUUUUAFFFFABRRRQAUUUUAFFFFABRRRQAUUUUAFFFFABRRRQAUUUUAFFFFABXhFFFAHzXOUAncAADgBWx5LwqIrhQCd5AFz6aKKRfYtfgs4jARFiTGhPEop9lcDLof5Uf6F91FFMS2M1FhYbq9oorTAooooAKKKKACiiigAooooAKKKKAC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AutoShape 2" descr="Afbeeldingsresultaat voor dromedaris beuning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775" y="5484163"/>
            <a:ext cx="1922453" cy="668439"/>
          </a:xfrm>
          <a:prstGeom prst="rect">
            <a:avLst/>
          </a:prstGeom>
        </p:spPr>
      </p:pic>
      <p:sp>
        <p:nvSpPr>
          <p:cNvPr id="10" name="Titel 6"/>
          <p:cNvSpPr txBox="1">
            <a:spLocks/>
          </p:cNvSpPr>
          <p:nvPr/>
        </p:nvSpPr>
        <p:spPr>
          <a:xfrm>
            <a:off x="110871" y="3711082"/>
            <a:ext cx="9073008" cy="1173995"/>
          </a:xfrm>
          <a:prstGeom prst="rect">
            <a:avLst/>
          </a:prstGeom>
        </p:spPr>
        <p:txBody>
          <a:bodyPr anchor="ctr">
            <a:normAutofit/>
          </a:bodyPr>
          <a:lstStyle/>
          <a:p>
            <a:pPr algn="ctr">
              <a:defRPr/>
            </a:pPr>
            <a:r>
              <a:rPr lang="nl-NL" sz="4400" b="1" dirty="0">
                <a:solidFill>
                  <a:srgbClr val="F47634"/>
                </a:solidFill>
              </a:rPr>
              <a:t>Wensen en verwachtingenavond</a:t>
            </a:r>
            <a:endParaRPr lang="nl-NL" sz="2600" b="1" dirty="0">
              <a:solidFill>
                <a:srgbClr val="F47634"/>
              </a:solidFill>
            </a:endParaRPr>
          </a:p>
        </p:txBody>
      </p:sp>
      <p:sp>
        <p:nvSpPr>
          <p:cNvPr id="11" name="Titel 6"/>
          <p:cNvSpPr txBox="1">
            <a:spLocks/>
          </p:cNvSpPr>
          <p:nvPr/>
        </p:nvSpPr>
        <p:spPr>
          <a:xfrm>
            <a:off x="1910759" y="4605165"/>
            <a:ext cx="5322481" cy="868930"/>
          </a:xfrm>
          <a:prstGeom prst="rect">
            <a:avLst/>
          </a:prstGeom>
        </p:spPr>
        <p:txBody>
          <a:bodyPr anchor="ctr">
            <a:normAutofit/>
          </a:bodyPr>
          <a:lstStyle/>
          <a:p>
            <a:pPr algn="ctr">
              <a:defRPr/>
            </a:pPr>
            <a:r>
              <a:rPr lang="nl-NL" sz="4400" dirty="0">
                <a:solidFill>
                  <a:srgbClr val="7AC244"/>
                </a:solidFill>
              </a:rPr>
              <a:t>Ouderpartnerschap</a:t>
            </a:r>
          </a:p>
        </p:txBody>
      </p:sp>
      <p:sp>
        <p:nvSpPr>
          <p:cNvPr id="15" name="Titel 6"/>
          <p:cNvSpPr txBox="1">
            <a:spLocks/>
          </p:cNvSpPr>
          <p:nvPr/>
        </p:nvSpPr>
        <p:spPr>
          <a:xfrm>
            <a:off x="121720" y="4693844"/>
            <a:ext cx="9073008" cy="1173995"/>
          </a:xfrm>
          <a:prstGeom prst="rect">
            <a:avLst/>
          </a:prstGeom>
        </p:spPr>
        <p:txBody>
          <a:bodyPr anchor="ctr">
            <a:normAutofit/>
          </a:bodyPr>
          <a:lstStyle/>
          <a:p>
            <a:pPr algn="ctr">
              <a:defRPr/>
            </a:pPr>
            <a:endParaRPr lang="nl-NL" sz="1600" b="1" i="1" dirty="0">
              <a:solidFill>
                <a:srgbClr val="616163"/>
              </a:solidFill>
            </a:endParaRPr>
          </a:p>
        </p:txBody>
      </p:sp>
      <p:sp>
        <p:nvSpPr>
          <p:cNvPr id="18" name="Titel 6">
            <a:extLst>
              <a:ext uri="{FF2B5EF4-FFF2-40B4-BE49-F238E27FC236}">
                <a16:creationId xmlns:a16="http://schemas.microsoft.com/office/drawing/2014/main" id="{1058991C-2396-4971-B983-2DBE4F955AC4}"/>
              </a:ext>
            </a:extLst>
          </p:cNvPr>
          <p:cNvSpPr txBox="1">
            <a:spLocks/>
          </p:cNvSpPr>
          <p:nvPr/>
        </p:nvSpPr>
        <p:spPr>
          <a:xfrm>
            <a:off x="3180891" y="6097811"/>
            <a:ext cx="3076222" cy="629769"/>
          </a:xfrm>
          <a:prstGeom prst="rect">
            <a:avLst/>
          </a:prstGeom>
        </p:spPr>
        <p:txBody>
          <a:bodyPr anchor="ctr">
            <a:normAutofit/>
          </a:bodyPr>
          <a:lstStyle/>
          <a:p>
            <a:pPr algn="ctr">
              <a:defRPr/>
            </a:pPr>
            <a:r>
              <a:rPr lang="nl-NL" sz="2400" dirty="0">
                <a:solidFill>
                  <a:srgbClr val="F47634"/>
                </a:solidFill>
              </a:rPr>
              <a:t>16 oktober 2017</a:t>
            </a:r>
          </a:p>
        </p:txBody>
      </p:sp>
      <p:pic>
        <p:nvPicPr>
          <p:cNvPr id="138242" name="Picture 2" descr="Afbeeldingsresultaat voor basisschool de statie sas van gent">
            <a:extLst>
              <a:ext uri="{FF2B5EF4-FFF2-40B4-BE49-F238E27FC236}">
                <a16:creationId xmlns:a16="http://schemas.microsoft.com/office/drawing/2014/main" id="{C90400D1-C69A-4950-9416-F93F9A61EC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901" b="17451"/>
          <a:stretch/>
        </p:blipFill>
        <p:spPr bwMode="auto">
          <a:xfrm>
            <a:off x="0" y="-38137"/>
            <a:ext cx="9144000" cy="3816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fbeeldingsresultaat voor basisschool de statie sas van gent">
            <a:extLst>
              <a:ext uri="{FF2B5EF4-FFF2-40B4-BE49-F238E27FC236}">
                <a16:creationId xmlns:a16="http://schemas.microsoft.com/office/drawing/2014/main" id="{358FDF11-5709-4A9F-AF48-58EA4AB6DA5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171"/>
          <a:stretch/>
        </p:blipFill>
        <p:spPr bwMode="auto">
          <a:xfrm>
            <a:off x="255809" y="5626251"/>
            <a:ext cx="2349171" cy="1063581"/>
          </a:xfrm>
          <a:prstGeom prst="rect">
            <a:avLst/>
          </a:prstGeom>
          <a:noFill/>
          <a:extLst>
            <a:ext uri="{909E8E84-426E-40DD-AFC4-6F175D3DCCD1}">
              <a14:hiddenFill xmlns:a14="http://schemas.microsoft.com/office/drawing/2010/main">
                <a:solidFill>
                  <a:srgbClr val="FFFFFF"/>
                </a:solidFill>
              </a14:hiddenFill>
            </a:ext>
          </a:extLst>
        </p:spPr>
      </p:pic>
      <p:pic>
        <p:nvPicPr>
          <p:cNvPr id="138246" name="Picture 6" descr="Bibliotheek Zeeuws-Vlaanderen">
            <a:extLst>
              <a:ext uri="{FF2B5EF4-FFF2-40B4-BE49-F238E27FC236}">
                <a16:creationId xmlns:a16="http://schemas.microsoft.com/office/drawing/2014/main" id="{E9D4EAFC-ED53-4E90-AC5F-742769290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874" y="5800634"/>
            <a:ext cx="2335533" cy="90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0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rot="20113502">
            <a:off x="2455867" y="1143538"/>
            <a:ext cx="1000125" cy="1566862"/>
          </a:xfrm>
          <a:prstGeom prst="rect">
            <a:avLst/>
          </a:prstGeom>
          <a:ln>
            <a:noFill/>
          </a:ln>
          <a:effectLst>
            <a:outerShdw blurRad="292100" dist="139700" dir="2700000" algn="tl" rotWithShape="0">
              <a:srgbClr val="333333">
                <a:alpha val="65000"/>
              </a:srgbClr>
            </a:outerShdw>
          </a:effectLst>
        </p:spPr>
      </p:pic>
      <p:sp>
        <p:nvSpPr>
          <p:cNvPr id="14" name="Tekstvak 13"/>
          <p:cNvSpPr txBox="1"/>
          <p:nvPr/>
        </p:nvSpPr>
        <p:spPr>
          <a:xfrm>
            <a:off x="323528" y="727083"/>
            <a:ext cx="2494317" cy="923330"/>
          </a:xfrm>
          <a:prstGeom prst="rect">
            <a:avLst/>
          </a:prstGeom>
          <a:noFill/>
        </p:spPr>
        <p:txBody>
          <a:bodyPr wrap="square" rtlCol="0">
            <a:spAutoFit/>
          </a:bodyPr>
          <a:lstStyle/>
          <a:p>
            <a:r>
              <a:rPr lang="nl-NL" dirty="0"/>
              <a:t>Formeel en Informeel Partnerschap  met </a:t>
            </a:r>
            <a:r>
              <a:rPr lang="nl-NL" dirty="0" err="1"/>
              <a:t>Susanke</a:t>
            </a:r>
            <a:endParaRPr lang="nl-NL" dirty="0"/>
          </a:p>
        </p:txBody>
      </p:sp>
      <p:pic>
        <p:nvPicPr>
          <p:cNvPr id="6" name="Afbeelding 5"/>
          <p:cNvPicPr>
            <a:picLocks noChangeAspect="1"/>
          </p:cNvPicPr>
          <p:nvPr/>
        </p:nvPicPr>
        <p:blipFill>
          <a:blip r:embed="rId4"/>
          <a:stretch>
            <a:fillRect/>
          </a:stretch>
        </p:blipFill>
        <p:spPr>
          <a:xfrm rot="20933395">
            <a:off x="4505346" y="561778"/>
            <a:ext cx="1007094" cy="1569881"/>
          </a:xfrm>
          <a:prstGeom prst="rect">
            <a:avLst/>
          </a:prstGeom>
          <a:ln>
            <a:noFill/>
          </a:ln>
          <a:effectLst>
            <a:outerShdw blurRad="292100" dist="139700" dir="2700000" algn="tl" rotWithShape="0">
              <a:srgbClr val="333333">
                <a:alpha val="65000"/>
              </a:srgbClr>
            </a:outerShdw>
          </a:effectLst>
        </p:spPr>
      </p:pic>
      <p:pic>
        <p:nvPicPr>
          <p:cNvPr id="7" name="Afbeelding 6"/>
          <p:cNvPicPr>
            <a:picLocks noChangeAspect="1"/>
          </p:cNvPicPr>
          <p:nvPr/>
        </p:nvPicPr>
        <p:blipFill>
          <a:blip r:embed="rId5"/>
          <a:stretch>
            <a:fillRect/>
          </a:stretch>
        </p:blipFill>
        <p:spPr>
          <a:xfrm rot="1351189">
            <a:off x="6057934" y="2394134"/>
            <a:ext cx="1035343" cy="1617340"/>
          </a:xfrm>
          <a:prstGeom prst="rect">
            <a:avLst/>
          </a:prstGeom>
          <a:ln>
            <a:noFill/>
          </a:ln>
          <a:effectLst>
            <a:outerShdw blurRad="292100" dist="139700" dir="2700000" algn="tl" rotWithShape="0">
              <a:srgbClr val="333333">
                <a:alpha val="65000"/>
              </a:srgbClr>
            </a:outerShdw>
          </a:effectLst>
        </p:spPr>
      </p:pic>
      <p:pic>
        <p:nvPicPr>
          <p:cNvPr id="8" name="Afbeelding 7"/>
          <p:cNvPicPr>
            <a:picLocks noChangeAspect="1"/>
          </p:cNvPicPr>
          <p:nvPr/>
        </p:nvPicPr>
        <p:blipFill>
          <a:blip r:embed="rId6"/>
          <a:stretch>
            <a:fillRect/>
          </a:stretch>
        </p:blipFill>
        <p:spPr>
          <a:xfrm rot="1071017">
            <a:off x="4543128" y="4261928"/>
            <a:ext cx="990362" cy="1576375"/>
          </a:xfrm>
          <a:prstGeom prst="rect">
            <a:avLst/>
          </a:prstGeom>
          <a:ln>
            <a:noFill/>
          </a:ln>
          <a:effectLst>
            <a:outerShdw blurRad="292100" dist="139700" dir="2700000" algn="tl" rotWithShape="0">
              <a:srgbClr val="333333">
                <a:alpha val="65000"/>
              </a:srgbClr>
            </a:outerShdw>
          </a:effectLst>
        </p:spPr>
      </p:pic>
      <p:pic>
        <p:nvPicPr>
          <p:cNvPr id="15" name="Afbeelding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
        <p:nvSpPr>
          <p:cNvPr id="2" name="Pijl: gekromd links 1"/>
          <p:cNvSpPr/>
          <p:nvPr/>
        </p:nvSpPr>
        <p:spPr>
          <a:xfrm>
            <a:off x="4496157" y="2670769"/>
            <a:ext cx="720080" cy="142968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solidFill>
                <a:schemeClr val="tx1"/>
              </a:solidFill>
            </a:endParaRPr>
          </a:p>
        </p:txBody>
      </p:sp>
      <p:sp>
        <p:nvSpPr>
          <p:cNvPr id="3" name="Pijl: gekromd rechts 2"/>
          <p:cNvSpPr/>
          <p:nvPr/>
        </p:nvSpPr>
        <p:spPr>
          <a:xfrm flipV="1">
            <a:off x="3345210" y="2583403"/>
            <a:ext cx="786116" cy="1461219"/>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solidFill>
                <a:schemeClr val="tx1"/>
              </a:solidFill>
            </a:endParaRPr>
          </a:p>
        </p:txBody>
      </p:sp>
      <p:pic>
        <p:nvPicPr>
          <p:cNvPr id="13" name="Afbeelding 12"/>
          <p:cNvPicPr>
            <a:picLocks noChangeAspect="1"/>
          </p:cNvPicPr>
          <p:nvPr/>
        </p:nvPicPr>
        <p:blipFill>
          <a:blip r:embed="rId8"/>
          <a:stretch>
            <a:fillRect/>
          </a:stretch>
        </p:blipFill>
        <p:spPr>
          <a:xfrm rot="20925224">
            <a:off x="2261543" y="3573666"/>
            <a:ext cx="1005424" cy="1575752"/>
          </a:xfrm>
          <a:prstGeom prst="rect">
            <a:avLst/>
          </a:prstGeom>
          <a:ln>
            <a:noFill/>
          </a:ln>
          <a:effectLst>
            <a:outerShdw blurRad="292100" dist="139700" dir="2700000" algn="tl" rotWithShape="0">
              <a:srgbClr val="333333">
                <a:alpha val="65000"/>
              </a:srgbClr>
            </a:outerShdw>
          </a:effectLst>
        </p:spPr>
      </p:pic>
      <p:sp>
        <p:nvSpPr>
          <p:cNvPr id="17" name="Tekstvak 16"/>
          <p:cNvSpPr txBox="1"/>
          <p:nvPr/>
        </p:nvSpPr>
        <p:spPr>
          <a:xfrm>
            <a:off x="720448" y="4417665"/>
            <a:ext cx="1700475" cy="923330"/>
          </a:xfrm>
          <a:prstGeom prst="rect">
            <a:avLst/>
          </a:prstGeom>
          <a:noFill/>
        </p:spPr>
        <p:txBody>
          <a:bodyPr wrap="square" rtlCol="0">
            <a:spAutoFit/>
          </a:bodyPr>
          <a:lstStyle/>
          <a:p>
            <a:r>
              <a:rPr lang="nl-NL" dirty="0"/>
              <a:t>Pedagogisch Partnerschap  met Marleen</a:t>
            </a:r>
          </a:p>
        </p:txBody>
      </p:sp>
      <p:sp>
        <p:nvSpPr>
          <p:cNvPr id="12" name="Tekstvak 11"/>
          <p:cNvSpPr txBox="1"/>
          <p:nvPr/>
        </p:nvSpPr>
        <p:spPr>
          <a:xfrm>
            <a:off x="5911724" y="5028819"/>
            <a:ext cx="2033240" cy="923330"/>
          </a:xfrm>
          <a:prstGeom prst="rect">
            <a:avLst/>
          </a:prstGeom>
          <a:noFill/>
        </p:spPr>
        <p:txBody>
          <a:bodyPr wrap="square" rtlCol="0">
            <a:spAutoFit/>
          </a:bodyPr>
          <a:lstStyle/>
          <a:p>
            <a:r>
              <a:rPr lang="nl-NL" dirty="0"/>
              <a:t>Maatschappelijk Partnerschap  met Sjannie</a:t>
            </a:r>
          </a:p>
        </p:txBody>
      </p:sp>
      <p:sp>
        <p:nvSpPr>
          <p:cNvPr id="10" name="Tekstvak 9"/>
          <p:cNvSpPr txBox="1"/>
          <p:nvPr/>
        </p:nvSpPr>
        <p:spPr>
          <a:xfrm>
            <a:off x="7092280" y="3177119"/>
            <a:ext cx="1872208" cy="1200329"/>
          </a:xfrm>
          <a:prstGeom prst="rect">
            <a:avLst/>
          </a:prstGeom>
          <a:noFill/>
        </p:spPr>
        <p:txBody>
          <a:bodyPr wrap="square" rtlCol="0">
            <a:spAutoFit/>
          </a:bodyPr>
          <a:lstStyle/>
          <a:p>
            <a:r>
              <a:rPr lang="nl-NL" dirty="0"/>
              <a:t>Formeel en Informeel Partnerschap  met Hanny</a:t>
            </a:r>
          </a:p>
        </p:txBody>
      </p:sp>
      <p:sp>
        <p:nvSpPr>
          <p:cNvPr id="11" name="Tekstvak 10"/>
          <p:cNvSpPr txBox="1"/>
          <p:nvPr/>
        </p:nvSpPr>
        <p:spPr>
          <a:xfrm>
            <a:off x="5911724" y="836712"/>
            <a:ext cx="1736311" cy="923330"/>
          </a:xfrm>
          <a:prstGeom prst="rect">
            <a:avLst/>
          </a:prstGeom>
          <a:noFill/>
        </p:spPr>
        <p:txBody>
          <a:bodyPr wrap="square" rtlCol="0">
            <a:spAutoFit/>
          </a:bodyPr>
          <a:lstStyle/>
          <a:p>
            <a:r>
              <a:rPr lang="nl-NL" dirty="0"/>
              <a:t>Didactisch </a:t>
            </a:r>
          </a:p>
          <a:p>
            <a:r>
              <a:rPr lang="nl-NL" dirty="0"/>
              <a:t>Partnerschap </a:t>
            </a:r>
          </a:p>
          <a:p>
            <a:r>
              <a:rPr lang="nl-NL" dirty="0"/>
              <a:t>met Jessica</a:t>
            </a:r>
          </a:p>
        </p:txBody>
      </p:sp>
    </p:spTree>
    <p:extLst>
      <p:ext uri="{BB962C8B-B14F-4D97-AF65-F5344CB8AC3E}">
        <p14:creationId xmlns:p14="http://schemas.microsoft.com/office/powerpoint/2010/main" val="4009423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el 3"/>
          <p:cNvSpPr>
            <a:spLocks noGrp="1"/>
          </p:cNvSpPr>
          <p:nvPr>
            <p:ph type="title" idx="4294967295"/>
          </p:nvPr>
        </p:nvSpPr>
        <p:spPr/>
        <p:txBody>
          <a:bodyPr/>
          <a:lstStyle/>
          <a:p>
            <a:pPr eaLnBrk="1" hangingPunct="1"/>
            <a:r>
              <a:rPr lang="nl-NL" dirty="0">
                <a:solidFill>
                  <a:srgbClr val="7AC244"/>
                </a:solidFill>
              </a:rPr>
              <a:t>Interesse in Actief Ouderschap?</a:t>
            </a:r>
          </a:p>
        </p:txBody>
      </p:sp>
      <p:sp>
        <p:nvSpPr>
          <p:cNvPr id="5" name="Tijdelijke aanduiding voor inhoud 4"/>
          <p:cNvSpPr>
            <a:spLocks noGrp="1"/>
          </p:cNvSpPr>
          <p:nvPr>
            <p:ph idx="4294967295"/>
          </p:nvPr>
        </p:nvSpPr>
        <p:spPr>
          <a:xfrm>
            <a:off x="1678257" y="1417638"/>
            <a:ext cx="6243351" cy="4525963"/>
          </a:xfrm>
        </p:spPr>
        <p:txBody>
          <a:bodyPr rtlCol="0">
            <a:normAutofit/>
          </a:bodyPr>
          <a:lstStyle/>
          <a:p>
            <a:pPr marL="0" indent="0" eaLnBrk="1" fontAlgn="auto" hangingPunct="1">
              <a:spcAft>
                <a:spcPts val="0"/>
              </a:spcAft>
              <a:buNone/>
              <a:defRPr/>
            </a:pPr>
            <a:r>
              <a:rPr lang="nl-NL" sz="4800" dirty="0">
                <a:solidFill>
                  <a:srgbClr val="F47634"/>
                </a:solidFill>
              </a:rPr>
              <a:t>Doe met ons mee! </a:t>
            </a:r>
          </a:p>
          <a:p>
            <a:pPr marL="457200" lvl="1" indent="0" eaLnBrk="1" fontAlgn="auto" hangingPunct="1">
              <a:spcAft>
                <a:spcPts val="0"/>
              </a:spcAft>
              <a:buNone/>
              <a:defRPr/>
            </a:pPr>
            <a:r>
              <a:rPr lang="nl-NL" sz="4400" dirty="0">
                <a:solidFill>
                  <a:schemeClr val="tx1">
                    <a:lumMod val="75000"/>
                    <a:lumOff val="25000"/>
                  </a:schemeClr>
                </a:solidFill>
              </a:rPr>
              <a:t> 	@actiefouder   </a:t>
            </a:r>
          </a:p>
          <a:p>
            <a:pPr marL="457200" lvl="1" indent="0" eaLnBrk="1" fontAlgn="auto" hangingPunct="1">
              <a:spcAft>
                <a:spcPts val="0"/>
              </a:spcAft>
              <a:buNone/>
              <a:defRPr/>
            </a:pPr>
            <a:r>
              <a:rPr lang="nl-NL" sz="4400" dirty="0">
                <a:solidFill>
                  <a:schemeClr val="tx1">
                    <a:lumMod val="75000"/>
                    <a:lumOff val="25000"/>
                  </a:schemeClr>
                </a:solidFill>
              </a:rPr>
              <a:t> 	actiefouderschap </a:t>
            </a:r>
          </a:p>
          <a:p>
            <a:pPr marL="457200" lvl="1" indent="0" eaLnBrk="1" fontAlgn="auto" hangingPunct="1">
              <a:spcAft>
                <a:spcPts val="0"/>
              </a:spcAft>
              <a:buNone/>
              <a:defRPr/>
            </a:pPr>
            <a:r>
              <a:rPr lang="nl-NL" sz="4400" dirty="0">
                <a:solidFill>
                  <a:schemeClr val="tx1">
                    <a:lumMod val="75000"/>
                    <a:lumOff val="25000"/>
                  </a:schemeClr>
                </a:solidFill>
              </a:rPr>
              <a:t> 	actief ouderschap</a:t>
            </a:r>
          </a:p>
          <a:p>
            <a:pPr marL="457200" lvl="1" indent="0" eaLnBrk="1" fontAlgn="auto" hangingPunct="1">
              <a:spcAft>
                <a:spcPts val="0"/>
              </a:spcAft>
              <a:buNone/>
              <a:defRPr/>
            </a:pPr>
            <a:r>
              <a:rPr lang="nl-NL" sz="4400" dirty="0">
                <a:solidFill>
                  <a:schemeClr val="tx1">
                    <a:lumMod val="75000"/>
                    <a:lumOff val="25000"/>
                  </a:schemeClr>
                </a:solidFill>
              </a:rPr>
              <a:t> 	actiefouderschap.nl</a:t>
            </a:r>
          </a:p>
          <a:p>
            <a:pPr marL="0" indent="0" eaLnBrk="1" fontAlgn="auto" hangingPunct="1">
              <a:spcAft>
                <a:spcPts val="0"/>
              </a:spcAft>
              <a:buNone/>
              <a:defRPr/>
            </a:pPr>
            <a:endParaRPr lang="nl-NL" dirty="0"/>
          </a:p>
          <a:p>
            <a:pPr eaLnBrk="1" fontAlgn="auto" hangingPunct="1">
              <a:spcAft>
                <a:spcPts val="0"/>
              </a:spcAft>
              <a:buFont typeface="Arial" pitchFamily="34" charset="0"/>
              <a:buChar char="•"/>
              <a:defRPr/>
            </a:pPr>
            <a:endParaRPr lang="nl-NL" dirty="0"/>
          </a:p>
        </p:txBody>
      </p:sp>
      <p:pic>
        <p:nvPicPr>
          <p:cNvPr id="123910" name="Picture 6" descr="http://www.dvn.nl/images/Faceboo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172826"/>
            <a:ext cx="601170" cy="601170"/>
          </a:xfrm>
          <a:prstGeom prst="rect">
            <a:avLst/>
          </a:prstGeom>
          <a:noFill/>
          <a:extLst>
            <a:ext uri="{909E8E84-426E-40DD-AFC4-6F175D3DCCD1}">
              <a14:hiddenFill xmlns:a14="http://schemas.microsoft.com/office/drawing/2010/main">
                <a:solidFill>
                  <a:srgbClr val="FFFFFF"/>
                </a:solidFill>
              </a14:hiddenFill>
            </a:ext>
          </a:extLst>
        </p:spPr>
      </p:pic>
      <p:pic>
        <p:nvPicPr>
          <p:cNvPr id="123912" name="Picture 8" descr="http://www.dvn.nl/images/twitter_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337451"/>
            <a:ext cx="610168" cy="620794"/>
          </a:xfrm>
          <a:prstGeom prst="rect">
            <a:avLst/>
          </a:prstGeom>
          <a:noFill/>
          <a:extLst>
            <a:ext uri="{909E8E84-426E-40DD-AFC4-6F175D3DCCD1}">
              <a14:hiddenFill xmlns:a14="http://schemas.microsoft.com/office/drawing/2010/main">
                <a:solidFill>
                  <a:srgbClr val="FFFFFF"/>
                </a:solidFill>
              </a14:hiddenFill>
            </a:ext>
          </a:extLst>
        </p:spPr>
      </p:pic>
      <p:pic>
        <p:nvPicPr>
          <p:cNvPr id="123916" name="Picture 12" descr="http://www.hi-re.nl/wp-content/uploads/LinkedIn-profiel-tip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022618"/>
            <a:ext cx="609752" cy="60975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5949280"/>
            <a:ext cx="1916086" cy="662955"/>
          </a:xfrm>
          <a:prstGeom prst="rect">
            <a:avLst/>
          </a:prstGeom>
        </p:spPr>
      </p:pic>
      <p:pic>
        <p:nvPicPr>
          <p:cNvPr id="134146" name="Picture 2" descr="http://volkard.fr/wp-content/uploads/2015/03/site-we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524" y="4797152"/>
            <a:ext cx="681513" cy="68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8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rtlCol="0">
            <a:normAutofit fontScale="90000"/>
          </a:bodyPr>
          <a:lstStyle/>
          <a:p>
            <a:pPr eaLnBrk="1" fontAlgn="auto" hangingPunct="1">
              <a:spcAft>
                <a:spcPts val="0"/>
              </a:spcAft>
              <a:defRPr/>
            </a:pPr>
            <a:r>
              <a:rPr lang="nl-NL" dirty="0"/>
              <a:t>Ons effect op het leren van kinderen</a:t>
            </a:r>
          </a:p>
        </p:txBody>
      </p:sp>
      <p:sp>
        <p:nvSpPr>
          <p:cNvPr id="6" name="Wolkvormige toelichting 5"/>
          <p:cNvSpPr/>
          <p:nvPr/>
        </p:nvSpPr>
        <p:spPr>
          <a:xfrm>
            <a:off x="468313" y="1412875"/>
            <a:ext cx="7704137" cy="4537075"/>
          </a:xfrm>
          <a:prstGeom prst="cloudCallout">
            <a:avLst>
              <a:gd name="adj1" fmla="val -42771"/>
              <a:gd name="adj2" fmla="val 24325"/>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nl-NL"/>
          </a:p>
        </p:txBody>
      </p:sp>
      <p:sp>
        <p:nvSpPr>
          <p:cNvPr id="35844" name="Tekstvak 7"/>
          <p:cNvSpPr txBox="1">
            <a:spLocks noChangeArrowheads="1"/>
          </p:cNvSpPr>
          <p:nvPr/>
        </p:nvSpPr>
        <p:spPr bwMode="auto">
          <a:xfrm>
            <a:off x="1187450" y="3213100"/>
            <a:ext cx="3240088" cy="369888"/>
          </a:xfrm>
          <a:prstGeom prst="rect">
            <a:avLst/>
          </a:prstGeom>
          <a:noFill/>
          <a:ln w="9525">
            <a:noFill/>
            <a:miter lim="800000"/>
            <a:headEnd/>
            <a:tailEnd/>
          </a:ln>
        </p:spPr>
        <p:txBody>
          <a:bodyPr>
            <a:spAutoFit/>
          </a:bodyPr>
          <a:lstStyle/>
          <a:p>
            <a:r>
              <a:rPr lang="nl-NL">
                <a:latin typeface="Calibri" pitchFamily="34" charset="0"/>
              </a:rPr>
              <a:t>12 jaar x 365 dagen x  24 uur</a:t>
            </a:r>
          </a:p>
        </p:txBody>
      </p:sp>
      <p:sp>
        <p:nvSpPr>
          <p:cNvPr id="35845" name="Tekstvak 8"/>
          <p:cNvSpPr txBox="1">
            <a:spLocks noChangeArrowheads="1"/>
          </p:cNvSpPr>
          <p:nvPr/>
        </p:nvSpPr>
        <p:spPr bwMode="auto">
          <a:xfrm>
            <a:off x="1258888" y="3644900"/>
            <a:ext cx="3241675" cy="584200"/>
          </a:xfrm>
          <a:prstGeom prst="rect">
            <a:avLst/>
          </a:prstGeom>
          <a:noFill/>
          <a:ln w="9525">
            <a:noFill/>
            <a:miter lim="800000"/>
            <a:headEnd/>
            <a:tailEnd/>
          </a:ln>
        </p:spPr>
        <p:txBody>
          <a:bodyPr>
            <a:spAutoFit/>
          </a:bodyPr>
          <a:lstStyle/>
          <a:p>
            <a:r>
              <a:rPr lang="nl-NL" sz="3200">
                <a:latin typeface="Calibri" pitchFamily="34" charset="0"/>
              </a:rPr>
              <a:t>105.120 uur</a:t>
            </a:r>
          </a:p>
        </p:txBody>
      </p:sp>
      <p:sp>
        <p:nvSpPr>
          <p:cNvPr id="10" name="Rechthoek 9"/>
          <p:cNvSpPr/>
          <p:nvPr/>
        </p:nvSpPr>
        <p:spPr>
          <a:xfrm>
            <a:off x="5076825" y="2492375"/>
            <a:ext cx="1008063" cy="1081088"/>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nl-NL" sz="2800" b="1" dirty="0"/>
              <a:t>7520 uur</a:t>
            </a:r>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279260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004612" y="1757737"/>
            <a:ext cx="4417492" cy="5082231"/>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67" y="5980214"/>
            <a:ext cx="1910160" cy="664165"/>
          </a:xfrm>
          <a:prstGeom prst="rect">
            <a:avLst/>
          </a:prstGeom>
        </p:spPr>
      </p:pic>
      <p:pic>
        <p:nvPicPr>
          <p:cNvPr id="134146" name="Picture 2" descr="http://hoekomjesnelaangeld.nl/wp-content/uploads/2014/07/studieboeken-241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84" y="599810"/>
            <a:ext cx="1567103" cy="1625626"/>
          </a:xfrm>
          <a:prstGeom prst="rect">
            <a:avLst/>
          </a:prstGeom>
          <a:noFill/>
          <a:extLst>
            <a:ext uri="{909E8E84-426E-40DD-AFC4-6F175D3DCCD1}">
              <a14:hiddenFill xmlns:a14="http://schemas.microsoft.com/office/drawing/2010/main">
                <a:solidFill>
                  <a:srgbClr val="FFFFFF"/>
                </a:solidFill>
              </a14:hiddenFill>
            </a:ext>
          </a:extLst>
        </p:spPr>
      </p:pic>
      <p:sp>
        <p:nvSpPr>
          <p:cNvPr id="6" name="PIJL-RECHTS 5"/>
          <p:cNvSpPr/>
          <p:nvPr/>
        </p:nvSpPr>
        <p:spPr>
          <a:xfrm rot="1705225">
            <a:off x="1898900" y="1872095"/>
            <a:ext cx="1464013" cy="902884"/>
          </a:xfrm>
          <a:prstGeom prst="rightArrow">
            <a:avLst>
              <a:gd name="adj1" fmla="val 40113"/>
              <a:gd name="adj2" fmla="val 50000"/>
            </a:avLst>
          </a:prstGeom>
          <a:solidFill>
            <a:srgbClr val="7AC244">
              <a:alpha val="28000"/>
            </a:srgbClr>
          </a:solidFill>
          <a:ln>
            <a:solidFill>
              <a:srgbClr val="7AC2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7AC244"/>
                </a:solidFill>
              </a:rPr>
              <a:t>10 %</a:t>
            </a:r>
          </a:p>
        </p:txBody>
      </p:sp>
      <p:pic>
        <p:nvPicPr>
          <p:cNvPr id="134148" name="Picture 4" descr="http://www.bewustachterhoek.nl/static/images/plezi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7024" y="548680"/>
            <a:ext cx="2505075" cy="188595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9" name="PIJL-RECHTS 8"/>
          <p:cNvSpPr/>
          <p:nvPr/>
        </p:nvSpPr>
        <p:spPr>
          <a:xfrm rot="8157588">
            <a:off x="5393948" y="1158986"/>
            <a:ext cx="1321696" cy="2617268"/>
          </a:xfrm>
          <a:prstGeom prst="rightArrow">
            <a:avLst>
              <a:gd name="adj1" fmla="val 68949"/>
              <a:gd name="adj2" fmla="val 50000"/>
            </a:avLst>
          </a:prstGeom>
          <a:solidFill>
            <a:srgbClr val="F47634">
              <a:alpha val="35000"/>
            </a:srgbClr>
          </a:solidFill>
          <a:ln>
            <a:solidFill>
              <a:srgbClr val="F4763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800" b="1" dirty="0">
                <a:solidFill>
                  <a:srgbClr val="F47634"/>
                </a:solidFill>
              </a:rPr>
              <a:t>90%</a:t>
            </a:r>
          </a:p>
        </p:txBody>
      </p:sp>
    </p:spTree>
    <p:extLst>
      <p:ext uri="{BB962C8B-B14F-4D97-AF65-F5344CB8AC3E}">
        <p14:creationId xmlns:p14="http://schemas.microsoft.com/office/powerpoint/2010/main" val="171440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www.ingridsteenbeek.nl/wp-content/uploads/2014/03/handen-reiken1.jpg"/>
          <p:cNvPicPr>
            <a:picLocks noChangeAspect="1" noChangeArrowheads="1"/>
          </p:cNvPicPr>
          <p:nvPr/>
        </p:nvPicPr>
        <p:blipFill>
          <a:blip r:embed="rId3" cstate="print"/>
          <a:srcRect/>
          <a:stretch>
            <a:fillRect/>
          </a:stretch>
        </p:blipFill>
        <p:spPr bwMode="auto">
          <a:xfrm>
            <a:off x="0" y="1417638"/>
            <a:ext cx="9144000" cy="5665242"/>
          </a:xfrm>
          <a:prstGeom prst="rect">
            <a:avLst/>
          </a:prstGeom>
          <a:noFill/>
        </p:spPr>
      </p:pic>
      <p:sp>
        <p:nvSpPr>
          <p:cNvPr id="3" name="Titel 1"/>
          <p:cNvSpPr>
            <a:spLocks noGrp="1"/>
          </p:cNvSpPr>
          <p:nvPr>
            <p:ph type="title"/>
          </p:nvPr>
        </p:nvSpPr>
        <p:spPr/>
        <p:txBody>
          <a:bodyPr rtlCol="0">
            <a:normAutofit/>
          </a:bodyPr>
          <a:lstStyle/>
          <a:p>
            <a:pPr eaLnBrk="1" fontAlgn="auto" hangingPunct="1">
              <a:spcAft>
                <a:spcPts val="0"/>
              </a:spcAft>
              <a:defRPr/>
            </a:pPr>
            <a:r>
              <a:rPr lang="nl-NL" dirty="0"/>
              <a:t>opvoeding en onderwijs  </a:t>
            </a: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76" y="5876126"/>
            <a:ext cx="2209524" cy="768254"/>
          </a:xfrm>
          <a:prstGeom prst="rect">
            <a:avLst/>
          </a:prstGeom>
        </p:spPr>
      </p:pic>
    </p:spTree>
    <p:extLst>
      <p:ext uri="{BB962C8B-B14F-4D97-AF65-F5344CB8AC3E}">
        <p14:creationId xmlns:p14="http://schemas.microsoft.com/office/powerpoint/2010/main" val="372991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media.oudersvannu.nl/m/50guvsz2gqim.jpg/wennen-baby"/>
          <p:cNvPicPr>
            <a:picLocks noChangeAspect="1" noChangeArrowheads="1"/>
          </p:cNvPicPr>
          <p:nvPr/>
        </p:nvPicPr>
        <p:blipFill rotWithShape="1">
          <a:blip r:embed="rId3">
            <a:extLst>
              <a:ext uri="{28A0092B-C50C-407E-A947-70E740481C1C}">
                <a14:useLocalDpi xmlns:a14="http://schemas.microsoft.com/office/drawing/2010/main" val="0"/>
              </a:ext>
            </a:extLst>
          </a:blip>
          <a:srcRect l="12989" r="5221"/>
          <a:stretch/>
        </p:blipFill>
        <p:spPr bwMode="auto">
          <a:xfrm>
            <a:off x="0" y="10595"/>
            <a:ext cx="9180512" cy="6850685"/>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a:spLocks noGrp="1"/>
          </p:cNvSpPr>
          <p:nvPr>
            <p:ph type="title"/>
          </p:nvPr>
        </p:nvSpPr>
        <p:spPr>
          <a:xfrm>
            <a:off x="457200" y="274638"/>
            <a:ext cx="8229600" cy="1143000"/>
          </a:xfrm>
        </p:spPr>
        <p:txBody>
          <a:bodyPr>
            <a:normAutofit fontScale="90000"/>
          </a:bodyPr>
          <a:lstStyle/>
          <a:p>
            <a:r>
              <a:rPr lang="nl-NL" dirty="0">
                <a:solidFill>
                  <a:schemeClr val="bg1"/>
                </a:solidFill>
                <a:effectLst>
                  <a:outerShdw blurRad="38100" dist="38100" dir="2700000" algn="tl">
                    <a:srgbClr val="000000">
                      <a:alpha val="43137"/>
                    </a:srgbClr>
                  </a:outerShdw>
                </a:effectLst>
              </a:rPr>
              <a:t>Opvoeders lachen, kijken, maken geluiden</a:t>
            </a: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222466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3.bp.blogspot.com/-ZOP87VT3VqE/Tinc7G4IePI/AAAAAAAAAi0/FTE3XJatj_4/s1600/dierentuin.jpg"/>
          <p:cNvPicPr>
            <a:picLocks noChangeAspect="1" noChangeArrowheads="1"/>
          </p:cNvPicPr>
          <p:nvPr/>
        </p:nvPicPr>
        <p:blipFill>
          <a:blip r:embed="rId3" cstate="print"/>
          <a:srcRect/>
          <a:stretch>
            <a:fillRect/>
          </a:stretch>
        </p:blipFill>
        <p:spPr bwMode="auto">
          <a:xfrm>
            <a:off x="-1" y="0"/>
            <a:ext cx="9144001" cy="6858000"/>
          </a:xfrm>
          <a:prstGeom prst="rect">
            <a:avLst/>
          </a:prstGeom>
          <a:ln>
            <a:noFill/>
          </a:ln>
          <a:effectLst/>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102832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eer%201"/>
          <p:cNvPicPr>
            <a:picLocks noChangeAspect="1" noChangeArrowheads="1"/>
          </p:cNvPicPr>
          <p:nvPr/>
        </p:nvPicPr>
        <p:blipFill rotWithShape="1">
          <a:blip r:embed="rId3" cstate="print"/>
          <a:srcRect l="4531" r="13361"/>
          <a:stretch/>
        </p:blipFill>
        <p:spPr bwMode="auto">
          <a:xfrm>
            <a:off x="35495" y="-171400"/>
            <a:ext cx="9073009" cy="7029400"/>
          </a:xfrm>
          <a:prstGeom prst="rect">
            <a:avLst/>
          </a:prstGeom>
          <a:ln>
            <a:noFill/>
          </a:ln>
          <a:effectLst/>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785444"/>
            <a:ext cx="2209524" cy="768254"/>
          </a:xfrm>
          <a:prstGeom prst="rect">
            <a:avLst/>
          </a:prstGeom>
        </p:spPr>
      </p:pic>
    </p:spTree>
    <p:extLst>
      <p:ext uri="{BB962C8B-B14F-4D97-AF65-F5344CB8AC3E}">
        <p14:creationId xmlns:p14="http://schemas.microsoft.com/office/powerpoint/2010/main" val="2085252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3139</TotalTime>
  <Words>1299</Words>
  <Application>Microsoft Office PowerPoint</Application>
  <PresentationFormat>Diavoorstelling (4:3)</PresentationFormat>
  <Paragraphs>224</Paragraphs>
  <Slides>39</Slides>
  <Notes>31</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39</vt:i4>
      </vt:variant>
    </vt:vector>
  </HeadingPairs>
  <TitlesOfParts>
    <vt:vector size="44" baseType="lpstr">
      <vt:lpstr>MS PGothic</vt:lpstr>
      <vt:lpstr>Arial</vt:lpstr>
      <vt:lpstr>Calibri</vt:lpstr>
      <vt:lpstr>Office-thema</vt:lpstr>
      <vt:lpstr>Microsoft Excel 97-2003 Worksheet</vt:lpstr>
      <vt:lpstr>PowerPoint-presentatie</vt:lpstr>
      <vt:lpstr>PowerPoint-presentatie</vt:lpstr>
      <vt:lpstr>PowerPoint-presentatie</vt:lpstr>
      <vt:lpstr>Ons effect op het leren van kinderen</vt:lpstr>
      <vt:lpstr>PowerPoint-presentatie</vt:lpstr>
      <vt:lpstr>opvoeding en onderwijs  </vt:lpstr>
      <vt:lpstr>Opvoeders lachen, kijken, maken geluiden</vt:lpstr>
      <vt:lpstr>PowerPoint-presentatie</vt:lpstr>
      <vt:lpstr>PowerPoint-presentatie</vt:lpstr>
      <vt:lpstr>Gemiddeld reageren ouders 200 keer per uur op Peuters in gesprekjes</vt:lpstr>
      <vt:lpstr>Peuters krijgen elke 3 minuten een opdracht of correctie van een ouder </vt:lpstr>
      <vt:lpstr>In een kwart van de gevallen  luisteren peuters niet  en herhaalt de ouder de boodschap.</vt:lpstr>
      <vt:lpstr>Jongens van 6 jaar luisteren overigens in de helft van de gevallen niet….</vt:lpstr>
      <vt:lpstr>PowerPoint-presentatie</vt:lpstr>
      <vt:lpstr>PowerPoint-presentatie</vt:lpstr>
      <vt:lpstr>Het effect van een actieve leesopvoeding</vt:lpstr>
      <vt:lpstr>PowerPoint-presentatie</vt:lpstr>
      <vt:lpstr>Het goede voorbeeld geven…</vt:lpstr>
      <vt:lpstr>Een boek cadeau geven…</vt:lpstr>
      <vt:lpstr>Je kind tips geven…</vt:lpstr>
      <vt:lpstr>Samen naar de bibliotheek!</vt:lpstr>
      <vt:lpstr>invloeden op het leren van kinderen (Marzano)</vt:lpstr>
      <vt:lpstr>Partnerschap….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Interesse in Actief Ouderschap?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Studiedag Communiceren met ouders</dc:title>
  <dc:creator>Kelly</dc:creator>
  <cp:lastModifiedBy>Eigenaar</cp:lastModifiedBy>
  <cp:revision>273</cp:revision>
  <dcterms:created xsi:type="dcterms:W3CDTF">2011-02-23T12:39:38Z</dcterms:created>
  <dcterms:modified xsi:type="dcterms:W3CDTF">2017-10-16T19:01:23Z</dcterms:modified>
</cp:coreProperties>
</file>