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1.xml" ContentType="application/vnd.openxmlformats-officedocument.presentationml.tags+xml"/>
  <Override PartName="/ppt/notesSlides/notesSlide36.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4"/>
  </p:notesMasterIdLst>
  <p:handoutMasterIdLst>
    <p:handoutMasterId r:id="rId105"/>
  </p:handoutMasterIdLst>
  <p:sldIdLst>
    <p:sldId id="1004" r:id="rId3"/>
    <p:sldId id="1439" r:id="rId4"/>
    <p:sldId id="1464" r:id="rId5"/>
    <p:sldId id="1440" r:id="rId6"/>
    <p:sldId id="1429" r:id="rId7"/>
    <p:sldId id="1430" r:id="rId8"/>
    <p:sldId id="1427" r:id="rId9"/>
    <p:sldId id="1299" r:id="rId10"/>
    <p:sldId id="1182" r:id="rId11"/>
    <p:sldId id="1183" r:id="rId12"/>
    <p:sldId id="1297" r:id="rId13"/>
    <p:sldId id="1115" r:id="rId14"/>
    <p:sldId id="1116" r:id="rId15"/>
    <p:sldId id="1117" r:id="rId16"/>
    <p:sldId id="1118" r:id="rId17"/>
    <p:sldId id="1119" r:id="rId18"/>
    <p:sldId id="1122" r:id="rId19"/>
    <p:sldId id="1121" r:id="rId20"/>
    <p:sldId id="1426" r:id="rId21"/>
    <p:sldId id="1443" r:id="rId22"/>
    <p:sldId id="1441" r:id="rId23"/>
    <p:sldId id="1423" r:id="rId24"/>
    <p:sldId id="1424" r:id="rId25"/>
    <p:sldId id="1444" r:id="rId26"/>
    <p:sldId id="1422" r:id="rId27"/>
    <p:sldId id="1445" r:id="rId28"/>
    <p:sldId id="1421" r:id="rId29"/>
    <p:sldId id="1442" r:id="rId30"/>
    <p:sldId id="1425" r:id="rId31"/>
    <p:sldId id="1465" r:id="rId32"/>
    <p:sldId id="1446" r:id="rId33"/>
    <p:sldId id="1123" r:id="rId34"/>
    <p:sldId id="1258" r:id="rId35"/>
    <p:sldId id="1240" r:id="rId36"/>
    <p:sldId id="1404" r:id="rId37"/>
    <p:sldId id="1125" r:id="rId38"/>
    <p:sldId id="1126" r:id="rId39"/>
    <p:sldId id="1461" r:id="rId40"/>
    <p:sldId id="1462" r:id="rId41"/>
    <p:sldId id="1202" r:id="rId42"/>
    <p:sldId id="1204" r:id="rId43"/>
    <p:sldId id="1210" r:id="rId44"/>
    <p:sldId id="1149" r:id="rId45"/>
    <p:sldId id="1466" r:id="rId46"/>
    <p:sldId id="1300" r:id="rId47"/>
    <p:sldId id="1301" r:id="rId48"/>
    <p:sldId id="1302" r:id="rId49"/>
    <p:sldId id="1262" r:id="rId50"/>
    <p:sldId id="1263" r:id="rId51"/>
    <p:sldId id="1264" r:id="rId52"/>
    <p:sldId id="1265" r:id="rId53"/>
    <p:sldId id="1266" r:id="rId54"/>
    <p:sldId id="1267" r:id="rId55"/>
    <p:sldId id="1268" r:id="rId56"/>
    <p:sldId id="1269" r:id="rId57"/>
    <p:sldId id="1270" r:id="rId58"/>
    <p:sldId id="1271" r:id="rId59"/>
    <p:sldId id="1272" r:id="rId60"/>
    <p:sldId id="1382" r:id="rId61"/>
    <p:sldId id="1383" r:id="rId62"/>
    <p:sldId id="1447" r:id="rId63"/>
    <p:sldId id="1384" r:id="rId64"/>
    <p:sldId id="1385" r:id="rId65"/>
    <p:sldId id="1387" r:id="rId66"/>
    <p:sldId id="1388" r:id="rId67"/>
    <p:sldId id="1390" r:id="rId68"/>
    <p:sldId id="1391" r:id="rId69"/>
    <p:sldId id="1467" r:id="rId70"/>
    <p:sldId id="1448" r:id="rId71"/>
    <p:sldId id="1449" r:id="rId72"/>
    <p:sldId id="1450" r:id="rId73"/>
    <p:sldId id="1451" r:id="rId74"/>
    <p:sldId id="1452" r:id="rId75"/>
    <p:sldId id="1453" r:id="rId76"/>
    <p:sldId id="1454" r:id="rId77"/>
    <p:sldId id="1455" r:id="rId78"/>
    <p:sldId id="1456" r:id="rId79"/>
    <p:sldId id="1457" r:id="rId80"/>
    <p:sldId id="1458" r:id="rId81"/>
    <p:sldId id="1459" r:id="rId82"/>
    <p:sldId id="1460" r:id="rId83"/>
    <p:sldId id="1468" r:id="rId84"/>
    <p:sldId id="1287" r:id="rId85"/>
    <p:sldId id="1414" r:id="rId86"/>
    <p:sldId id="1413" r:id="rId87"/>
    <p:sldId id="1415" r:id="rId88"/>
    <p:sldId id="1289" r:id="rId89"/>
    <p:sldId id="1290" r:id="rId90"/>
    <p:sldId id="1291" r:id="rId91"/>
    <p:sldId id="1292" r:id="rId92"/>
    <p:sldId id="1293" r:id="rId93"/>
    <p:sldId id="1294" r:id="rId94"/>
    <p:sldId id="1469" r:id="rId95"/>
    <p:sldId id="1377" r:id="rId96"/>
    <p:sldId id="1376" r:id="rId97"/>
    <p:sldId id="1311" r:id="rId98"/>
    <p:sldId id="1313" r:id="rId99"/>
    <p:sldId id="1312" r:id="rId100"/>
    <p:sldId id="1314" r:id="rId101"/>
    <p:sldId id="1470" r:id="rId102"/>
    <p:sldId id="1315" r:id="rId103"/>
  </p:sldIdLst>
  <p:sldSz cx="9144000" cy="6858000" type="screen4x3"/>
  <p:notesSz cx="10234613" cy="7104063"/>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C244"/>
    <a:srgbClr val="F47634"/>
    <a:srgbClr val="616163"/>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2771" autoAdjust="0"/>
  </p:normalViewPr>
  <p:slideViewPr>
    <p:cSldViewPr>
      <p:cViewPr varScale="1">
        <p:scale>
          <a:sx n="106" d="100"/>
          <a:sy n="106" d="100"/>
        </p:scale>
        <p:origin x="1782"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8" d="100"/>
        <a:sy n="15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Map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Reeks 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Blad1!$A$2:$A$4</c:f>
              <c:strCache>
                <c:ptCount val="3"/>
                <c:pt idx="0">
                  <c:v>overeenkomsten tussen Nederlandse ouders</c:v>
                </c:pt>
                <c:pt idx="1">
                  <c:v>overeenkomsten Nederlandse en Antilliaanse ouders</c:v>
                </c:pt>
                <c:pt idx="2">
                  <c:v>overeenkomsten Nederlandse en Marokkaanse ouders</c:v>
                </c:pt>
              </c:strCache>
            </c:strRef>
          </c:cat>
          <c:val>
            <c:numRef>
              <c:f>Blad1!$B$2:$B$4</c:f>
              <c:numCache>
                <c:formatCode>General</c:formatCode>
                <c:ptCount val="3"/>
                <c:pt idx="0">
                  <c:v>96</c:v>
                </c:pt>
                <c:pt idx="1">
                  <c:v>96</c:v>
                </c:pt>
                <c:pt idx="2">
                  <c:v>94</c:v>
                </c:pt>
              </c:numCache>
            </c:numRef>
          </c:val>
          <c:extLst>
            <c:ext xmlns:c16="http://schemas.microsoft.com/office/drawing/2014/chart" uri="{C3380CC4-5D6E-409C-BE32-E72D297353CC}">
              <c16:uniqueId val="{00000000-A92E-4C23-B407-982BD7EEAE68}"/>
            </c:ext>
          </c:extLst>
        </c:ser>
        <c:dLbls>
          <c:showLegendKey val="0"/>
          <c:showVal val="1"/>
          <c:showCatName val="0"/>
          <c:showSerName val="0"/>
          <c:showPercent val="0"/>
          <c:showBubbleSize val="0"/>
        </c:dLbls>
        <c:gapWidth val="150"/>
        <c:axId val="185661920"/>
        <c:axId val="191140896"/>
      </c:barChart>
      <c:catAx>
        <c:axId val="18566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l-NL"/>
          </a:p>
        </c:txPr>
        <c:crossAx val="191140896"/>
        <c:crosses val="autoZero"/>
        <c:auto val="1"/>
        <c:lblAlgn val="ctr"/>
        <c:lblOffset val="100"/>
        <c:noMultiLvlLbl val="0"/>
      </c:catAx>
      <c:valAx>
        <c:axId val="191140896"/>
        <c:scaling>
          <c:orientation val="minMax"/>
          <c:min val="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8566192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1070381574956072E-2"/>
          <c:y val="1.9084236384302771E-2"/>
          <c:w val="0.79201131512354461"/>
          <c:h val="0.86370291609457406"/>
        </c:manualLayout>
      </c:layout>
      <c:lineChart>
        <c:grouping val="standard"/>
        <c:varyColors val="0"/>
        <c:ser>
          <c:idx val="0"/>
          <c:order val="0"/>
          <c:tx>
            <c:strRef>
              <c:f>Blad1!$A$2</c:f>
              <c:strCache>
                <c:ptCount val="1"/>
                <c:pt idx="0">
                  <c:v>Casey (5)</c:v>
                </c:pt>
              </c:strCache>
            </c:strRef>
          </c:tx>
          <c:marker>
            <c:symbol val="none"/>
          </c:marker>
          <c:cat>
            <c:numRef>
              <c:f>Blad1!$B$1:$D$1</c:f>
              <c:numCache>
                <c:formatCode>mmm/yy</c:formatCode>
                <c:ptCount val="3"/>
                <c:pt idx="0">
                  <c:v>40057</c:v>
                </c:pt>
                <c:pt idx="1">
                  <c:v>40330</c:v>
                </c:pt>
                <c:pt idx="2">
                  <c:v>40391</c:v>
                </c:pt>
              </c:numCache>
            </c:numRef>
          </c:cat>
          <c:val>
            <c:numRef>
              <c:f>Blad1!$B$2:$D$2</c:f>
              <c:numCache>
                <c:formatCode>General</c:formatCode>
                <c:ptCount val="3"/>
                <c:pt idx="0">
                  <c:v>0</c:v>
                </c:pt>
                <c:pt idx="1">
                  <c:v>4</c:v>
                </c:pt>
                <c:pt idx="2">
                  <c:v>6</c:v>
                </c:pt>
              </c:numCache>
            </c:numRef>
          </c:val>
          <c:smooth val="0"/>
          <c:extLst>
            <c:ext xmlns:c16="http://schemas.microsoft.com/office/drawing/2014/chart" uri="{C3380CC4-5D6E-409C-BE32-E72D297353CC}">
              <c16:uniqueId val="{00000000-C262-4E9D-A930-D974429A9850}"/>
            </c:ext>
          </c:extLst>
        </c:ser>
        <c:ser>
          <c:idx val="1"/>
          <c:order val="1"/>
          <c:tx>
            <c:strRef>
              <c:f>Blad1!$A$3</c:f>
              <c:strCache>
                <c:ptCount val="1"/>
                <c:pt idx="0">
                  <c:v>Gina (5) </c:v>
                </c:pt>
              </c:strCache>
            </c:strRef>
          </c:tx>
          <c:marker>
            <c:symbol val="none"/>
          </c:marker>
          <c:cat>
            <c:numRef>
              <c:f>Blad1!$B$1:$D$1</c:f>
              <c:numCache>
                <c:formatCode>mmm/yy</c:formatCode>
                <c:ptCount val="3"/>
                <c:pt idx="0">
                  <c:v>40057</c:v>
                </c:pt>
                <c:pt idx="1">
                  <c:v>40330</c:v>
                </c:pt>
                <c:pt idx="2">
                  <c:v>40391</c:v>
                </c:pt>
              </c:numCache>
            </c:numRef>
          </c:cat>
          <c:val>
            <c:numRef>
              <c:f>Blad1!$B$3:$D$3</c:f>
              <c:numCache>
                <c:formatCode>General</c:formatCode>
                <c:ptCount val="3"/>
                <c:pt idx="0">
                  <c:v>1</c:v>
                </c:pt>
                <c:pt idx="1">
                  <c:v>20</c:v>
                </c:pt>
                <c:pt idx="2">
                  <c:v>24</c:v>
                </c:pt>
              </c:numCache>
            </c:numRef>
          </c:val>
          <c:smooth val="0"/>
          <c:extLst>
            <c:ext xmlns:c16="http://schemas.microsoft.com/office/drawing/2014/chart" uri="{C3380CC4-5D6E-409C-BE32-E72D297353CC}">
              <c16:uniqueId val="{00000001-C262-4E9D-A930-D974429A9850}"/>
            </c:ext>
          </c:extLst>
        </c:ser>
        <c:ser>
          <c:idx val="2"/>
          <c:order val="2"/>
          <c:tx>
            <c:strRef>
              <c:f>Blad1!$A$4</c:f>
              <c:strCache>
                <c:ptCount val="1"/>
                <c:pt idx="0">
                  <c:v>Maaike (5) </c:v>
                </c:pt>
              </c:strCache>
            </c:strRef>
          </c:tx>
          <c:marker>
            <c:symbol val="none"/>
          </c:marker>
          <c:cat>
            <c:numRef>
              <c:f>Blad1!$B$1:$D$1</c:f>
              <c:numCache>
                <c:formatCode>mmm/yy</c:formatCode>
                <c:ptCount val="3"/>
                <c:pt idx="0">
                  <c:v>40057</c:v>
                </c:pt>
                <c:pt idx="1">
                  <c:v>40330</c:v>
                </c:pt>
                <c:pt idx="2">
                  <c:v>40391</c:v>
                </c:pt>
              </c:numCache>
            </c:numRef>
          </c:cat>
          <c:val>
            <c:numRef>
              <c:f>Blad1!$B$4:$D$4</c:f>
              <c:numCache>
                <c:formatCode>General</c:formatCode>
                <c:ptCount val="3"/>
                <c:pt idx="0">
                  <c:v>0</c:v>
                </c:pt>
                <c:pt idx="1">
                  <c:v>0</c:v>
                </c:pt>
                <c:pt idx="2">
                  <c:v>8</c:v>
                </c:pt>
              </c:numCache>
            </c:numRef>
          </c:val>
          <c:smooth val="0"/>
          <c:extLst>
            <c:ext xmlns:c16="http://schemas.microsoft.com/office/drawing/2014/chart" uri="{C3380CC4-5D6E-409C-BE32-E72D297353CC}">
              <c16:uniqueId val="{00000002-C262-4E9D-A930-D974429A9850}"/>
            </c:ext>
          </c:extLst>
        </c:ser>
        <c:ser>
          <c:idx val="3"/>
          <c:order val="3"/>
          <c:tx>
            <c:strRef>
              <c:f>Blad1!$A$5</c:f>
              <c:strCache>
                <c:ptCount val="1"/>
                <c:pt idx="0">
                  <c:v>Mitch (6) </c:v>
                </c:pt>
              </c:strCache>
            </c:strRef>
          </c:tx>
          <c:marker>
            <c:symbol val="none"/>
          </c:marker>
          <c:cat>
            <c:numRef>
              <c:f>Blad1!$B$1:$D$1</c:f>
              <c:numCache>
                <c:formatCode>mmm/yy</c:formatCode>
                <c:ptCount val="3"/>
                <c:pt idx="0">
                  <c:v>40057</c:v>
                </c:pt>
                <c:pt idx="1">
                  <c:v>40330</c:v>
                </c:pt>
                <c:pt idx="2">
                  <c:v>40391</c:v>
                </c:pt>
              </c:numCache>
            </c:numRef>
          </c:cat>
          <c:val>
            <c:numRef>
              <c:f>Blad1!$B$5:$D$5</c:f>
              <c:numCache>
                <c:formatCode>General</c:formatCode>
                <c:ptCount val="3"/>
                <c:pt idx="0">
                  <c:v>11</c:v>
                </c:pt>
                <c:pt idx="1">
                  <c:v>17</c:v>
                </c:pt>
                <c:pt idx="2">
                  <c:v>25</c:v>
                </c:pt>
              </c:numCache>
            </c:numRef>
          </c:val>
          <c:smooth val="0"/>
          <c:extLst>
            <c:ext xmlns:c16="http://schemas.microsoft.com/office/drawing/2014/chart" uri="{C3380CC4-5D6E-409C-BE32-E72D297353CC}">
              <c16:uniqueId val="{00000003-C262-4E9D-A930-D974429A9850}"/>
            </c:ext>
          </c:extLst>
        </c:ser>
        <c:ser>
          <c:idx val="4"/>
          <c:order val="4"/>
          <c:tx>
            <c:strRef>
              <c:f>Blad1!$A$6</c:f>
              <c:strCache>
                <c:ptCount val="1"/>
                <c:pt idx="0">
                  <c:v>Kenny (6) </c:v>
                </c:pt>
              </c:strCache>
            </c:strRef>
          </c:tx>
          <c:marker>
            <c:symbol val="none"/>
          </c:marker>
          <c:cat>
            <c:numRef>
              <c:f>Blad1!$B$1:$D$1</c:f>
              <c:numCache>
                <c:formatCode>mmm/yy</c:formatCode>
                <c:ptCount val="3"/>
                <c:pt idx="0">
                  <c:v>40057</c:v>
                </c:pt>
                <c:pt idx="1">
                  <c:v>40330</c:v>
                </c:pt>
                <c:pt idx="2">
                  <c:v>40391</c:v>
                </c:pt>
              </c:numCache>
            </c:numRef>
          </c:cat>
          <c:val>
            <c:numRef>
              <c:f>Blad1!$B$6:$D$6</c:f>
              <c:numCache>
                <c:formatCode>General</c:formatCode>
                <c:ptCount val="3"/>
                <c:pt idx="0">
                  <c:v>4</c:v>
                </c:pt>
                <c:pt idx="1">
                  <c:v>11</c:v>
                </c:pt>
                <c:pt idx="2">
                  <c:v>12</c:v>
                </c:pt>
              </c:numCache>
            </c:numRef>
          </c:val>
          <c:smooth val="0"/>
          <c:extLst>
            <c:ext xmlns:c16="http://schemas.microsoft.com/office/drawing/2014/chart" uri="{C3380CC4-5D6E-409C-BE32-E72D297353CC}">
              <c16:uniqueId val="{00000004-C262-4E9D-A930-D974429A9850}"/>
            </c:ext>
          </c:extLst>
        </c:ser>
        <c:ser>
          <c:idx val="5"/>
          <c:order val="5"/>
          <c:tx>
            <c:strRef>
              <c:f>Blad1!$A$7</c:f>
              <c:strCache>
                <c:ptCount val="1"/>
                <c:pt idx="0">
                  <c:v>Steven (6)</c:v>
                </c:pt>
              </c:strCache>
            </c:strRef>
          </c:tx>
          <c:marker>
            <c:symbol val="none"/>
          </c:marker>
          <c:cat>
            <c:numRef>
              <c:f>Blad1!$B$1:$D$1</c:f>
              <c:numCache>
                <c:formatCode>mmm/yy</c:formatCode>
                <c:ptCount val="3"/>
                <c:pt idx="0">
                  <c:v>40057</c:v>
                </c:pt>
                <c:pt idx="1">
                  <c:v>40330</c:v>
                </c:pt>
                <c:pt idx="2">
                  <c:v>40391</c:v>
                </c:pt>
              </c:numCache>
            </c:numRef>
          </c:cat>
          <c:val>
            <c:numRef>
              <c:f>Blad1!$B$7:$D$7</c:f>
              <c:numCache>
                <c:formatCode>General</c:formatCode>
                <c:ptCount val="3"/>
                <c:pt idx="0">
                  <c:v>9</c:v>
                </c:pt>
                <c:pt idx="1">
                  <c:v>15</c:v>
                </c:pt>
                <c:pt idx="2">
                  <c:v>23</c:v>
                </c:pt>
              </c:numCache>
            </c:numRef>
          </c:val>
          <c:smooth val="0"/>
          <c:extLst>
            <c:ext xmlns:c16="http://schemas.microsoft.com/office/drawing/2014/chart" uri="{C3380CC4-5D6E-409C-BE32-E72D297353CC}">
              <c16:uniqueId val="{00000005-C262-4E9D-A930-D974429A9850}"/>
            </c:ext>
          </c:extLst>
        </c:ser>
        <c:ser>
          <c:idx val="6"/>
          <c:order val="6"/>
          <c:tx>
            <c:strRef>
              <c:f>Blad1!$A$8</c:f>
              <c:strCache>
                <c:ptCount val="1"/>
                <c:pt idx="0">
                  <c:v>Dina (7) </c:v>
                </c:pt>
              </c:strCache>
            </c:strRef>
          </c:tx>
          <c:marker>
            <c:symbol val="none"/>
          </c:marker>
          <c:cat>
            <c:numRef>
              <c:f>Blad1!$B$1:$D$1</c:f>
              <c:numCache>
                <c:formatCode>mmm/yy</c:formatCode>
                <c:ptCount val="3"/>
                <c:pt idx="0">
                  <c:v>40057</c:v>
                </c:pt>
                <c:pt idx="1">
                  <c:v>40330</c:v>
                </c:pt>
                <c:pt idx="2">
                  <c:v>40391</c:v>
                </c:pt>
              </c:numCache>
            </c:numRef>
          </c:cat>
          <c:val>
            <c:numRef>
              <c:f>Blad1!$B$8:$D$8</c:f>
              <c:numCache>
                <c:formatCode>General</c:formatCode>
                <c:ptCount val="3"/>
                <c:pt idx="0">
                  <c:v>10</c:v>
                </c:pt>
                <c:pt idx="1">
                  <c:v>14</c:v>
                </c:pt>
                <c:pt idx="2">
                  <c:v>19</c:v>
                </c:pt>
              </c:numCache>
            </c:numRef>
          </c:val>
          <c:smooth val="0"/>
          <c:extLst>
            <c:ext xmlns:c16="http://schemas.microsoft.com/office/drawing/2014/chart" uri="{C3380CC4-5D6E-409C-BE32-E72D297353CC}">
              <c16:uniqueId val="{00000006-C262-4E9D-A930-D974429A9850}"/>
            </c:ext>
          </c:extLst>
        </c:ser>
        <c:ser>
          <c:idx val="7"/>
          <c:order val="7"/>
          <c:tx>
            <c:strRef>
              <c:f>Blad1!$A$9</c:f>
              <c:strCache>
                <c:ptCount val="1"/>
                <c:pt idx="0">
                  <c:v>Mila (7) </c:v>
                </c:pt>
              </c:strCache>
            </c:strRef>
          </c:tx>
          <c:marker>
            <c:symbol val="none"/>
          </c:marker>
          <c:cat>
            <c:numRef>
              <c:f>Blad1!$B$1:$D$1</c:f>
              <c:numCache>
                <c:formatCode>mmm/yy</c:formatCode>
                <c:ptCount val="3"/>
                <c:pt idx="0">
                  <c:v>40057</c:v>
                </c:pt>
                <c:pt idx="1">
                  <c:v>40330</c:v>
                </c:pt>
                <c:pt idx="2">
                  <c:v>40391</c:v>
                </c:pt>
              </c:numCache>
            </c:numRef>
          </c:cat>
          <c:val>
            <c:numRef>
              <c:f>Blad1!$B$9:$D$9</c:f>
              <c:numCache>
                <c:formatCode>General</c:formatCode>
                <c:ptCount val="3"/>
                <c:pt idx="0">
                  <c:v>13</c:v>
                </c:pt>
                <c:pt idx="1">
                  <c:v>24</c:v>
                </c:pt>
                <c:pt idx="2">
                  <c:v>31</c:v>
                </c:pt>
              </c:numCache>
            </c:numRef>
          </c:val>
          <c:smooth val="0"/>
          <c:extLst>
            <c:ext xmlns:c16="http://schemas.microsoft.com/office/drawing/2014/chart" uri="{C3380CC4-5D6E-409C-BE32-E72D297353CC}">
              <c16:uniqueId val="{00000007-C262-4E9D-A930-D974429A9850}"/>
            </c:ext>
          </c:extLst>
        </c:ser>
        <c:ser>
          <c:idx val="8"/>
          <c:order val="8"/>
          <c:tx>
            <c:strRef>
              <c:f>Blad1!$A$10</c:f>
              <c:strCache>
                <c:ptCount val="1"/>
                <c:pt idx="0">
                  <c:v>Geoffrey (7) </c:v>
                </c:pt>
              </c:strCache>
            </c:strRef>
          </c:tx>
          <c:marker>
            <c:symbol val="none"/>
          </c:marker>
          <c:cat>
            <c:numRef>
              <c:f>Blad1!$B$1:$D$1</c:f>
              <c:numCache>
                <c:formatCode>mmm/yy</c:formatCode>
                <c:ptCount val="3"/>
                <c:pt idx="0">
                  <c:v>40057</c:v>
                </c:pt>
                <c:pt idx="1">
                  <c:v>40330</c:v>
                </c:pt>
                <c:pt idx="2">
                  <c:v>40391</c:v>
                </c:pt>
              </c:numCache>
            </c:numRef>
          </c:cat>
          <c:val>
            <c:numRef>
              <c:f>Blad1!$B$10:$D$10</c:f>
              <c:numCache>
                <c:formatCode>General</c:formatCode>
                <c:ptCount val="3"/>
                <c:pt idx="0">
                  <c:v>13</c:v>
                </c:pt>
                <c:pt idx="1">
                  <c:v>18</c:v>
                </c:pt>
                <c:pt idx="2">
                  <c:v>16</c:v>
                </c:pt>
              </c:numCache>
            </c:numRef>
          </c:val>
          <c:smooth val="0"/>
          <c:extLst>
            <c:ext xmlns:c16="http://schemas.microsoft.com/office/drawing/2014/chart" uri="{C3380CC4-5D6E-409C-BE32-E72D297353CC}">
              <c16:uniqueId val="{00000008-C262-4E9D-A930-D974429A9850}"/>
            </c:ext>
          </c:extLst>
        </c:ser>
        <c:dLbls>
          <c:showLegendKey val="0"/>
          <c:showVal val="0"/>
          <c:showCatName val="0"/>
          <c:showSerName val="0"/>
          <c:showPercent val="0"/>
          <c:showBubbleSize val="0"/>
        </c:dLbls>
        <c:smooth val="0"/>
        <c:axId val="230352512"/>
        <c:axId val="230352904"/>
      </c:lineChart>
      <c:dateAx>
        <c:axId val="230352512"/>
        <c:scaling>
          <c:orientation val="minMax"/>
        </c:scaling>
        <c:delete val="0"/>
        <c:axPos val="b"/>
        <c:numFmt formatCode="mmm/yy" sourceLinked="1"/>
        <c:majorTickMark val="out"/>
        <c:minorTickMark val="none"/>
        <c:tickLblPos val="nextTo"/>
        <c:crossAx val="230352904"/>
        <c:crosses val="autoZero"/>
        <c:auto val="1"/>
        <c:lblOffset val="100"/>
        <c:baseTimeUnit val="months"/>
      </c:dateAx>
      <c:valAx>
        <c:axId val="230352904"/>
        <c:scaling>
          <c:orientation val="minMax"/>
        </c:scaling>
        <c:delete val="0"/>
        <c:axPos val="l"/>
        <c:majorGridlines/>
        <c:numFmt formatCode="General" sourceLinked="1"/>
        <c:majorTickMark val="out"/>
        <c:minorTickMark val="none"/>
        <c:tickLblPos val="nextTo"/>
        <c:crossAx val="230352512"/>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435475" cy="355600"/>
          </a:xfrm>
          <a:prstGeom prst="rect">
            <a:avLst/>
          </a:prstGeom>
        </p:spPr>
        <p:txBody>
          <a:bodyPr vert="horz" lIns="94796" tIns="47398" rIns="94796" bIns="47398" rtlCol="0"/>
          <a:lstStyle>
            <a:lvl1pPr algn="l">
              <a:defRPr sz="1200"/>
            </a:lvl1pPr>
          </a:lstStyle>
          <a:p>
            <a:pPr>
              <a:defRPr/>
            </a:pPr>
            <a:endParaRPr lang="nl-NL"/>
          </a:p>
        </p:txBody>
      </p:sp>
      <p:sp>
        <p:nvSpPr>
          <p:cNvPr id="3" name="Tijdelijke aanduiding voor datum 2"/>
          <p:cNvSpPr>
            <a:spLocks noGrp="1"/>
          </p:cNvSpPr>
          <p:nvPr>
            <p:ph type="dt" sz="quarter" idx="1"/>
          </p:nvPr>
        </p:nvSpPr>
        <p:spPr>
          <a:xfrm>
            <a:off x="5795963" y="0"/>
            <a:ext cx="4435475" cy="355600"/>
          </a:xfrm>
          <a:prstGeom prst="rect">
            <a:avLst/>
          </a:prstGeom>
        </p:spPr>
        <p:txBody>
          <a:bodyPr vert="horz" lIns="94796" tIns="47398" rIns="94796" bIns="47398" rtlCol="0"/>
          <a:lstStyle>
            <a:lvl1pPr algn="r">
              <a:defRPr sz="1200" smtClean="0"/>
            </a:lvl1pPr>
          </a:lstStyle>
          <a:p>
            <a:pPr>
              <a:defRPr/>
            </a:pPr>
            <a:fld id="{B7471EEF-75B0-4AFB-ADCA-DC38AAB973AE}" type="datetimeFigureOut">
              <a:rPr lang="nl-NL"/>
              <a:pPr>
                <a:defRPr/>
              </a:pPr>
              <a:t>9-5-2018</a:t>
            </a:fld>
            <a:endParaRPr lang="nl-NL"/>
          </a:p>
        </p:txBody>
      </p:sp>
      <p:sp>
        <p:nvSpPr>
          <p:cNvPr id="4" name="Tijdelijke aanduiding voor voettekst 3"/>
          <p:cNvSpPr>
            <a:spLocks noGrp="1"/>
          </p:cNvSpPr>
          <p:nvPr>
            <p:ph type="ftr" sz="quarter" idx="2"/>
          </p:nvPr>
        </p:nvSpPr>
        <p:spPr>
          <a:xfrm>
            <a:off x="0" y="6746875"/>
            <a:ext cx="4435475" cy="355600"/>
          </a:xfrm>
          <a:prstGeom prst="rect">
            <a:avLst/>
          </a:prstGeom>
        </p:spPr>
        <p:txBody>
          <a:bodyPr vert="horz" lIns="94796" tIns="47398" rIns="94796" bIns="47398" rtlCol="0" anchor="b"/>
          <a:lstStyle>
            <a:lvl1pPr algn="l">
              <a:defRPr sz="1200"/>
            </a:lvl1pPr>
          </a:lstStyle>
          <a:p>
            <a:pPr>
              <a:defRPr/>
            </a:pPr>
            <a:endParaRPr lang="nl-NL"/>
          </a:p>
        </p:txBody>
      </p:sp>
      <p:sp>
        <p:nvSpPr>
          <p:cNvPr id="5" name="Tijdelijke aanduiding voor dianummer 4"/>
          <p:cNvSpPr>
            <a:spLocks noGrp="1"/>
          </p:cNvSpPr>
          <p:nvPr>
            <p:ph type="sldNum" sz="quarter" idx="3"/>
          </p:nvPr>
        </p:nvSpPr>
        <p:spPr>
          <a:xfrm>
            <a:off x="5795963" y="6746875"/>
            <a:ext cx="4435475" cy="355600"/>
          </a:xfrm>
          <a:prstGeom prst="rect">
            <a:avLst/>
          </a:prstGeom>
        </p:spPr>
        <p:txBody>
          <a:bodyPr vert="horz" lIns="94796" tIns="47398" rIns="94796" bIns="47398" rtlCol="0" anchor="b"/>
          <a:lstStyle>
            <a:lvl1pPr algn="r">
              <a:defRPr sz="1200" smtClean="0"/>
            </a:lvl1pPr>
          </a:lstStyle>
          <a:p>
            <a:pPr>
              <a:defRPr/>
            </a:pPr>
            <a:fld id="{6F095348-37E1-4FF8-8A6B-ABD36370877B}" type="slidenum">
              <a:rPr lang="nl-NL"/>
              <a:pPr>
                <a:defRPr/>
              </a:pPr>
              <a:t>‹nr.›</a:t>
            </a:fld>
            <a:endParaRPr lang="nl-NL"/>
          </a:p>
        </p:txBody>
      </p:sp>
    </p:spTree>
    <p:extLst>
      <p:ext uri="{BB962C8B-B14F-4D97-AF65-F5344CB8AC3E}">
        <p14:creationId xmlns:p14="http://schemas.microsoft.com/office/powerpoint/2010/main" val="2034668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435475" cy="355600"/>
          </a:xfrm>
          <a:prstGeom prst="rect">
            <a:avLst/>
          </a:prstGeom>
        </p:spPr>
        <p:txBody>
          <a:bodyPr vert="horz" lIns="94796" tIns="47398" rIns="94796" bIns="47398"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5795963" y="0"/>
            <a:ext cx="4435475" cy="355600"/>
          </a:xfrm>
          <a:prstGeom prst="rect">
            <a:avLst/>
          </a:prstGeom>
        </p:spPr>
        <p:txBody>
          <a:bodyPr vert="horz" lIns="94796" tIns="47398" rIns="94796" bIns="47398" rtlCol="0"/>
          <a:lstStyle>
            <a:lvl1pPr algn="r" fontAlgn="auto">
              <a:spcBef>
                <a:spcPts val="0"/>
              </a:spcBef>
              <a:spcAft>
                <a:spcPts val="0"/>
              </a:spcAft>
              <a:defRPr sz="1200">
                <a:latin typeface="+mn-lt"/>
                <a:cs typeface="+mn-cs"/>
              </a:defRPr>
            </a:lvl1pPr>
          </a:lstStyle>
          <a:p>
            <a:pPr>
              <a:defRPr/>
            </a:pPr>
            <a:fld id="{7B4A63E9-7CD8-4F38-9713-D19058908C4F}" type="datetimeFigureOut">
              <a:rPr lang="nl-NL"/>
              <a:pPr>
                <a:defRPr/>
              </a:pPr>
              <a:t>9-5-2018</a:t>
            </a:fld>
            <a:endParaRPr lang="nl-NL"/>
          </a:p>
        </p:txBody>
      </p:sp>
      <p:sp>
        <p:nvSpPr>
          <p:cNvPr id="4" name="Tijdelijke aanduiding voor dia-afbeelding 3"/>
          <p:cNvSpPr>
            <a:spLocks noGrp="1" noRot="1" noChangeAspect="1"/>
          </p:cNvSpPr>
          <p:nvPr>
            <p:ph type="sldImg" idx="2"/>
          </p:nvPr>
        </p:nvSpPr>
        <p:spPr>
          <a:xfrm>
            <a:off x="3341688" y="531813"/>
            <a:ext cx="3551237" cy="2665412"/>
          </a:xfrm>
          <a:prstGeom prst="rect">
            <a:avLst/>
          </a:prstGeom>
          <a:noFill/>
          <a:ln w="12700">
            <a:solidFill>
              <a:prstClr val="black"/>
            </a:solidFill>
          </a:ln>
        </p:spPr>
        <p:txBody>
          <a:bodyPr vert="horz" lIns="94796" tIns="47398" rIns="94796" bIns="47398" rtlCol="0" anchor="ctr"/>
          <a:lstStyle/>
          <a:p>
            <a:pPr lvl="0"/>
            <a:endParaRPr lang="nl-NL" noProof="0"/>
          </a:p>
        </p:txBody>
      </p:sp>
      <p:sp>
        <p:nvSpPr>
          <p:cNvPr id="5" name="Tijdelijke aanduiding voor notities 4"/>
          <p:cNvSpPr>
            <a:spLocks noGrp="1"/>
          </p:cNvSpPr>
          <p:nvPr>
            <p:ph type="body" sz="quarter" idx="3"/>
          </p:nvPr>
        </p:nvSpPr>
        <p:spPr>
          <a:xfrm>
            <a:off x="1022350" y="3373438"/>
            <a:ext cx="8189913" cy="3197225"/>
          </a:xfrm>
          <a:prstGeom prst="rect">
            <a:avLst/>
          </a:prstGeom>
        </p:spPr>
        <p:txBody>
          <a:bodyPr vert="horz" lIns="94796" tIns="47398" rIns="94796" bIns="47398"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6746875"/>
            <a:ext cx="4435475" cy="355600"/>
          </a:xfrm>
          <a:prstGeom prst="rect">
            <a:avLst/>
          </a:prstGeom>
        </p:spPr>
        <p:txBody>
          <a:bodyPr vert="horz" lIns="94796" tIns="47398" rIns="94796" bIns="47398"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5795963" y="6746875"/>
            <a:ext cx="4435475" cy="355600"/>
          </a:xfrm>
          <a:prstGeom prst="rect">
            <a:avLst/>
          </a:prstGeom>
        </p:spPr>
        <p:txBody>
          <a:bodyPr vert="horz" lIns="94796" tIns="47398" rIns="94796" bIns="47398" rtlCol="0" anchor="b"/>
          <a:lstStyle>
            <a:lvl1pPr algn="r" fontAlgn="auto">
              <a:spcBef>
                <a:spcPts val="0"/>
              </a:spcBef>
              <a:spcAft>
                <a:spcPts val="0"/>
              </a:spcAft>
              <a:defRPr sz="1200">
                <a:latin typeface="+mn-lt"/>
                <a:cs typeface="+mn-cs"/>
              </a:defRPr>
            </a:lvl1pPr>
          </a:lstStyle>
          <a:p>
            <a:pPr>
              <a:defRPr/>
            </a:pPr>
            <a:fld id="{2F8A08F7-4D9A-47C6-A6D5-498881D13FB9}" type="slidenum">
              <a:rPr lang="nl-NL"/>
              <a:pPr>
                <a:defRPr/>
              </a:pPr>
              <a:t>‹nr.›</a:t>
            </a:fld>
            <a:endParaRPr lang="nl-NL"/>
          </a:p>
        </p:txBody>
      </p:sp>
    </p:spTree>
    <p:extLst>
      <p:ext uri="{BB962C8B-B14F-4D97-AF65-F5344CB8AC3E}">
        <p14:creationId xmlns:p14="http://schemas.microsoft.com/office/powerpoint/2010/main" val="2299280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1</a:t>
            </a:fld>
            <a:endParaRPr lang="nl-NL"/>
          </a:p>
        </p:txBody>
      </p:sp>
    </p:spTree>
    <p:extLst>
      <p:ext uri="{BB962C8B-B14F-4D97-AF65-F5344CB8AC3E}">
        <p14:creationId xmlns:p14="http://schemas.microsoft.com/office/powerpoint/2010/main" val="115076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32</a:t>
            </a:fld>
            <a:endParaRPr lang="nl-NL"/>
          </a:p>
        </p:txBody>
      </p:sp>
    </p:spTree>
    <p:extLst>
      <p:ext uri="{BB962C8B-B14F-4D97-AF65-F5344CB8AC3E}">
        <p14:creationId xmlns:p14="http://schemas.microsoft.com/office/powerpoint/2010/main" val="408491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33</a:t>
            </a:fld>
            <a:endParaRPr lang="nl-NL"/>
          </a:p>
        </p:txBody>
      </p:sp>
    </p:spTree>
    <p:extLst>
      <p:ext uri="{BB962C8B-B14F-4D97-AF65-F5344CB8AC3E}">
        <p14:creationId xmlns:p14="http://schemas.microsoft.com/office/powerpoint/2010/main" val="4230080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Hersenonderzoek toont aan: armoede veroorzaakt een zware emotionele en cognitieve last. Die last verstoort de bedrading in het brein, waardoor chronische stress ontstaat. De stress tast het vermogen aan om problemen doelmatig aan te pakken, prioriteiten te stellen en impulsen te controleren. </a:t>
            </a:r>
          </a:p>
          <a:p>
            <a:r>
              <a:rPr lang="nl-NL" sz="1200" b="0" i="0" kern="1200" dirty="0">
                <a:solidFill>
                  <a:schemeClr val="tx1"/>
                </a:solidFill>
                <a:effectLst/>
                <a:latin typeface="+mn-lt"/>
                <a:ea typeface="+mn-ea"/>
                <a:cs typeface="+mn-cs"/>
              </a:rPr>
              <a:t>Door de stress wordt het moeilijker om plannen te maken en om </a:t>
            </a:r>
            <a:r>
              <a:rPr lang="nl-NL" sz="1200" b="0" i="0" kern="1200" dirty="0" err="1">
                <a:solidFill>
                  <a:schemeClr val="tx1"/>
                </a:solidFill>
                <a:effectLst/>
                <a:latin typeface="+mn-lt"/>
                <a:ea typeface="+mn-ea"/>
                <a:cs typeface="+mn-cs"/>
              </a:rPr>
              <a:t>langetermijndoelen</a:t>
            </a:r>
            <a:r>
              <a:rPr lang="nl-NL" sz="1200" b="0" i="0" kern="1200" dirty="0">
                <a:solidFill>
                  <a:schemeClr val="tx1"/>
                </a:solidFill>
                <a:effectLst/>
                <a:latin typeface="+mn-lt"/>
                <a:ea typeface="+mn-ea"/>
                <a:cs typeface="+mn-cs"/>
              </a:rPr>
              <a:t> te behalen. Kortom: juist de vaardigheden die je nodig hebt om uit armoede te geraken, verminderen aanzienlijk door de stress die wordt veroorzaakt door armoede.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1" i="0" kern="1200" dirty="0" err="1">
                <a:solidFill>
                  <a:schemeClr val="tx1"/>
                </a:solidFill>
                <a:effectLst/>
                <a:latin typeface="+mn-lt"/>
                <a:ea typeface="+mn-ea"/>
                <a:cs typeface="+mn-cs"/>
              </a:rPr>
              <a:t>Mobility</a:t>
            </a:r>
            <a:r>
              <a:rPr lang="nl-NL" sz="1200" b="1" i="0" kern="1200" dirty="0">
                <a:solidFill>
                  <a:schemeClr val="tx1"/>
                </a:solidFill>
                <a:effectLst/>
                <a:latin typeface="+mn-lt"/>
                <a:ea typeface="+mn-ea"/>
                <a:cs typeface="+mn-cs"/>
              </a:rPr>
              <a:t> </a:t>
            </a:r>
            <a:r>
              <a:rPr lang="nl-NL" sz="1200" b="1" i="0" kern="1200" dirty="0" err="1">
                <a:solidFill>
                  <a:schemeClr val="tx1"/>
                </a:solidFill>
                <a:effectLst/>
                <a:latin typeface="+mn-lt"/>
                <a:ea typeface="+mn-ea"/>
                <a:cs typeface="+mn-cs"/>
              </a:rPr>
              <a:t>Mentoring</a:t>
            </a:r>
            <a:r>
              <a:rPr lang="nl-NL" sz="1200" b="1" i="0" kern="1200" dirty="0">
                <a:solidFill>
                  <a:schemeClr val="tx1"/>
                </a:solidFill>
                <a:effectLst/>
                <a:latin typeface="+mn-lt"/>
                <a:ea typeface="+mn-ea"/>
                <a:cs typeface="+mn-cs"/>
              </a:rPr>
              <a:t>®</a:t>
            </a:r>
          </a:p>
          <a:p>
            <a:r>
              <a:rPr lang="nl-NL" sz="1200" b="0" i="0" kern="1200" dirty="0">
                <a:solidFill>
                  <a:schemeClr val="tx1"/>
                </a:solidFill>
                <a:effectLst/>
                <a:latin typeface="+mn-lt"/>
                <a:ea typeface="+mn-ea"/>
                <a:cs typeface="+mn-cs"/>
              </a:rPr>
              <a:t>De </a:t>
            </a:r>
            <a:r>
              <a:rPr lang="nl-NL" sz="1200" b="0" i="0" kern="1200" dirty="0" err="1">
                <a:solidFill>
                  <a:schemeClr val="tx1"/>
                </a:solidFill>
                <a:effectLst/>
                <a:latin typeface="+mn-lt"/>
                <a:ea typeface="+mn-ea"/>
                <a:cs typeface="+mn-cs"/>
              </a:rPr>
              <a:t>ADeze</a:t>
            </a:r>
            <a:r>
              <a:rPr lang="nl-NL" sz="1200" b="0" i="0" kern="1200" dirty="0">
                <a:solidFill>
                  <a:schemeClr val="tx1"/>
                </a:solidFill>
                <a:effectLst/>
                <a:latin typeface="+mn-lt"/>
                <a:ea typeface="+mn-ea"/>
                <a:cs typeface="+mn-cs"/>
              </a:rPr>
              <a:t> aanpak combineert het onderwerp armoede met de laatste inzichten vanuit de hersenwetenschap over de effecten van schaarste en armoede en de ontwikkelbaarheid van hersenfuncties. Deze aanpak is inzetbaar bij de begeleiding van mensen die hun financiële en sociale problemen willen </a:t>
            </a:r>
            <a:r>
              <a:rPr lang="nl-NL" sz="1200" b="0" i="0" kern="1200">
                <a:solidFill>
                  <a:schemeClr val="tx1"/>
                </a:solidFill>
                <a:effectLst/>
                <a:latin typeface="+mn-lt"/>
                <a:ea typeface="+mn-ea"/>
                <a:cs typeface="+mn-cs"/>
              </a:rPr>
              <a:t>oplossen.merikaanse</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work</a:t>
            </a:r>
            <a:r>
              <a:rPr lang="nl-NL" sz="1200" b="0" i="0" kern="1200" dirty="0">
                <a:solidFill>
                  <a:schemeClr val="tx1"/>
                </a:solidFill>
                <a:effectLst/>
                <a:latin typeface="+mn-lt"/>
                <a:ea typeface="+mn-ea"/>
                <a:cs typeface="+mn-cs"/>
              </a:rPr>
              <a:t>-organisatie </a:t>
            </a:r>
            <a:r>
              <a:rPr lang="nl-NL" sz="1200" b="0" i="0" kern="1200" dirty="0" err="1">
                <a:solidFill>
                  <a:schemeClr val="tx1"/>
                </a:solidFill>
                <a:effectLst/>
                <a:latin typeface="+mn-lt"/>
                <a:ea typeface="+mn-ea"/>
                <a:cs typeface="+mn-cs"/>
              </a:rPr>
              <a:t>EMPath</a:t>
            </a:r>
            <a:r>
              <a:rPr lang="nl-NL" sz="1200" b="0" i="0" kern="1200" dirty="0">
                <a:solidFill>
                  <a:schemeClr val="tx1"/>
                </a:solidFill>
                <a:effectLst/>
                <a:latin typeface="+mn-lt"/>
                <a:ea typeface="+mn-ea"/>
                <a:cs typeface="+mn-cs"/>
              </a:rPr>
              <a:t> ontwikkelde in nauwe samenwerking met Harvard University, een aanpak die uitgaat van </a:t>
            </a:r>
            <a:r>
              <a:rPr lang="nl-NL" sz="1200" b="0" i="0" kern="1200" dirty="0" err="1">
                <a:solidFill>
                  <a:schemeClr val="tx1"/>
                </a:solidFill>
                <a:effectLst/>
                <a:latin typeface="+mn-lt"/>
                <a:ea typeface="+mn-ea"/>
                <a:cs typeface="+mn-cs"/>
              </a:rPr>
              <a:t>Mobility</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Mentoring</a:t>
            </a:r>
            <a:r>
              <a:rPr lang="nl-NL" sz="1200" b="0" i="0" kern="120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35</a:t>
            </a:fld>
            <a:endParaRPr lang="nl-NL"/>
          </a:p>
        </p:txBody>
      </p:sp>
    </p:spTree>
    <p:extLst>
      <p:ext uri="{BB962C8B-B14F-4D97-AF65-F5344CB8AC3E}">
        <p14:creationId xmlns:p14="http://schemas.microsoft.com/office/powerpoint/2010/main" val="1548529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36</a:t>
            </a:fld>
            <a:endParaRPr lang="nl-NL"/>
          </a:p>
        </p:txBody>
      </p:sp>
    </p:spTree>
    <p:extLst>
      <p:ext uri="{BB962C8B-B14F-4D97-AF65-F5344CB8AC3E}">
        <p14:creationId xmlns:p14="http://schemas.microsoft.com/office/powerpoint/2010/main" val="369066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37</a:t>
            </a:fld>
            <a:endParaRPr lang="nl-NL"/>
          </a:p>
        </p:txBody>
      </p:sp>
    </p:spTree>
    <p:extLst>
      <p:ext uri="{BB962C8B-B14F-4D97-AF65-F5344CB8AC3E}">
        <p14:creationId xmlns:p14="http://schemas.microsoft.com/office/powerpoint/2010/main" val="3657669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43</a:t>
            </a:fld>
            <a:endParaRPr lang="nl-NL"/>
          </a:p>
        </p:txBody>
      </p:sp>
    </p:spTree>
    <p:extLst>
      <p:ext uri="{BB962C8B-B14F-4D97-AF65-F5344CB8AC3E}">
        <p14:creationId xmlns:p14="http://schemas.microsoft.com/office/powerpoint/2010/main" val="450920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59</a:t>
            </a:fld>
            <a:endParaRPr lang="nl-NL"/>
          </a:p>
        </p:txBody>
      </p:sp>
    </p:spTree>
    <p:extLst>
      <p:ext uri="{BB962C8B-B14F-4D97-AF65-F5344CB8AC3E}">
        <p14:creationId xmlns:p14="http://schemas.microsoft.com/office/powerpoint/2010/main" val="3847120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60</a:t>
            </a:fld>
            <a:endParaRPr lang="nl-NL"/>
          </a:p>
        </p:txBody>
      </p:sp>
    </p:spTree>
    <p:extLst>
      <p:ext uri="{BB962C8B-B14F-4D97-AF65-F5344CB8AC3E}">
        <p14:creationId xmlns:p14="http://schemas.microsoft.com/office/powerpoint/2010/main" val="107944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62</a:t>
            </a:fld>
            <a:endParaRPr lang="nl-NL"/>
          </a:p>
        </p:txBody>
      </p:sp>
    </p:spTree>
    <p:extLst>
      <p:ext uri="{BB962C8B-B14F-4D97-AF65-F5344CB8AC3E}">
        <p14:creationId xmlns:p14="http://schemas.microsoft.com/office/powerpoint/2010/main" val="3608236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63</a:t>
            </a:fld>
            <a:endParaRPr lang="nl-NL"/>
          </a:p>
        </p:txBody>
      </p:sp>
    </p:spTree>
    <p:extLst>
      <p:ext uri="{BB962C8B-B14F-4D97-AF65-F5344CB8AC3E}">
        <p14:creationId xmlns:p14="http://schemas.microsoft.com/office/powerpoint/2010/main" val="253518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normAutofit/>
          </a:bodyPr>
          <a:lstStyle/>
          <a:p>
            <a:r>
              <a:rPr lang="nl-NL" dirty="0"/>
              <a:t>Doordat de opvoeders over en weer lachen, kijken, geluiden maken gaan kinderen zich richten op de klanken in de taal die ze horen. Klankcombinaties krijgen een betekenis. Rond 12 maanden begint de ontwikkeling van de woordenschat. </a:t>
            </a:r>
          </a:p>
        </p:txBody>
      </p:sp>
      <p:sp>
        <p:nvSpPr>
          <p:cNvPr id="4" name="Tijdelijke aanduiding voor dianummer 3"/>
          <p:cNvSpPr>
            <a:spLocks noGrp="1"/>
          </p:cNvSpPr>
          <p:nvPr>
            <p:ph type="sldNum" sz="quarter" idx="10"/>
          </p:nvPr>
        </p:nvSpPr>
        <p:spPr/>
        <p:txBody>
          <a:bodyPr/>
          <a:lstStyle/>
          <a:p>
            <a:fld id="{20478C7E-4FBA-4820-B765-122AABCF731C}" type="slidenum">
              <a:rPr lang="nl-NL" smtClean="0"/>
              <a:pPr/>
              <a:t>11</a:t>
            </a:fld>
            <a:endParaRPr lang="nl-NL"/>
          </a:p>
        </p:txBody>
      </p:sp>
    </p:spTree>
    <p:extLst>
      <p:ext uri="{BB962C8B-B14F-4D97-AF65-F5344CB8AC3E}">
        <p14:creationId xmlns:p14="http://schemas.microsoft.com/office/powerpoint/2010/main" val="2491825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64</a:t>
            </a:fld>
            <a:endParaRPr lang="nl-NL"/>
          </a:p>
        </p:txBody>
      </p:sp>
    </p:spTree>
    <p:extLst>
      <p:ext uri="{BB962C8B-B14F-4D97-AF65-F5344CB8AC3E}">
        <p14:creationId xmlns:p14="http://schemas.microsoft.com/office/powerpoint/2010/main" val="872280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65</a:t>
            </a:fld>
            <a:endParaRPr lang="nl-NL"/>
          </a:p>
        </p:txBody>
      </p:sp>
    </p:spTree>
    <p:extLst>
      <p:ext uri="{BB962C8B-B14F-4D97-AF65-F5344CB8AC3E}">
        <p14:creationId xmlns:p14="http://schemas.microsoft.com/office/powerpoint/2010/main" val="2126501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68610"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a:t>A very simple but effective tool is our “Help-by-parent-plan”.  </a:t>
            </a:r>
          </a:p>
          <a:p>
            <a:pPr eaLnBrk="1" hangingPunct="1">
              <a:spcBef>
                <a:spcPct val="0"/>
              </a:spcBef>
            </a:pPr>
            <a:r>
              <a:rPr lang="en-GB"/>
              <a:t>I will tell you this simple idea that really works!! </a:t>
            </a:r>
            <a:endParaRPr lang="nl-NL"/>
          </a:p>
          <a:p>
            <a:pPr eaLnBrk="1" hangingPunct="1">
              <a:spcBef>
                <a:spcPct val="0"/>
              </a:spcBef>
            </a:pPr>
            <a:r>
              <a:rPr lang="en-GB"/>
              <a:t>Last year we had the opportunity to help 15 children with low results on reading. </a:t>
            </a:r>
          </a:p>
          <a:p>
            <a:pPr eaLnBrk="1" hangingPunct="1">
              <a:spcBef>
                <a:spcPct val="0"/>
              </a:spcBef>
            </a:pPr>
            <a:r>
              <a:rPr lang="en-GB"/>
              <a:t>For one year we hired a special teacher who helped those kids, three times a week, each. This was for a whole year. There results were great. They all made good progress. </a:t>
            </a:r>
            <a:endParaRPr lang="nl-NL"/>
          </a:p>
          <a:p>
            <a:pPr eaLnBrk="1" hangingPunct="1">
              <a:spcBef>
                <a:spcPct val="0"/>
              </a:spcBef>
            </a:pPr>
            <a:r>
              <a:rPr lang="en-GB"/>
              <a:t>Than the school year came to an end. </a:t>
            </a:r>
          </a:p>
          <a:p>
            <a:pPr eaLnBrk="1" hangingPunct="1">
              <a:spcBef>
                <a:spcPct val="0"/>
              </a:spcBef>
            </a:pPr>
            <a:r>
              <a:rPr lang="en-GB"/>
              <a:t>And we all know that children get a learning-dip in summer holydays. Especially the weak readers. </a:t>
            </a:r>
          </a:p>
          <a:p>
            <a:pPr eaLnBrk="1" hangingPunct="1">
              <a:spcBef>
                <a:spcPct val="0"/>
              </a:spcBef>
            </a:pPr>
            <a:r>
              <a:rPr lang="en-GB"/>
              <a:t>My fear was that we could start all over again after the summer holiday.   </a:t>
            </a:r>
            <a:endParaRPr lang="nl-NL"/>
          </a:p>
          <a:p>
            <a:pPr eaLnBrk="1" hangingPunct="1">
              <a:spcBef>
                <a:spcPct val="0"/>
              </a:spcBef>
            </a:pPr>
            <a:r>
              <a:rPr lang="en-GB"/>
              <a:t>So I invited the parents just before the holydays. </a:t>
            </a:r>
          </a:p>
          <a:p>
            <a:pPr eaLnBrk="1" hangingPunct="1">
              <a:spcBef>
                <a:spcPct val="0"/>
              </a:spcBef>
            </a:pPr>
            <a:r>
              <a:rPr lang="en-GB"/>
              <a:t>We told them how proud they could be; their children has made great progress. </a:t>
            </a:r>
          </a:p>
          <a:p>
            <a:pPr eaLnBrk="1" hangingPunct="1">
              <a:spcBef>
                <a:spcPct val="0"/>
              </a:spcBef>
            </a:pPr>
            <a:r>
              <a:rPr lang="en-GB"/>
              <a:t>We also told them how they had practised the last year. </a:t>
            </a:r>
          </a:p>
          <a:p>
            <a:pPr eaLnBrk="1" hangingPunct="1">
              <a:spcBef>
                <a:spcPct val="0"/>
              </a:spcBef>
            </a:pPr>
            <a:r>
              <a:rPr lang="en-GB"/>
              <a:t>Three times every week; always positive, reading in different situations and so on. </a:t>
            </a:r>
            <a:endParaRPr lang="nl-NL"/>
          </a:p>
          <a:p>
            <a:pPr eaLnBrk="1" hangingPunct="1">
              <a:spcBef>
                <a:spcPct val="0"/>
              </a:spcBef>
            </a:pPr>
            <a:r>
              <a:rPr lang="en-GB"/>
              <a:t>At last we asked the parents if they could help by reading three times a week in summer holydays. </a:t>
            </a:r>
          </a:p>
          <a:p>
            <a:pPr eaLnBrk="1" hangingPunct="1">
              <a:spcBef>
                <a:spcPct val="0"/>
              </a:spcBef>
            </a:pPr>
            <a:r>
              <a:rPr lang="en-GB"/>
              <a:t>Our main goal was: no dip in summer holiday. Parents who wanted to help had to sign a sort of contract; an “HDO-plan” (Help by parents plan). They got extra information in a book about how they could help. We promised to test the children before and after summer holydays.... </a:t>
            </a:r>
            <a:endParaRPr lang="nl-NL"/>
          </a:p>
        </p:txBody>
      </p:sp>
      <p:sp>
        <p:nvSpPr>
          <p:cNvPr id="65539"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9ED47-3D27-42C1-B4ED-B638D6FC59FD}" type="slidenum">
              <a:rPr lang="nl-NL">
                <a:cs typeface="Arial" charset="0"/>
              </a:rPr>
              <a:pPr fontAlgn="base">
                <a:spcBef>
                  <a:spcPct val="0"/>
                </a:spcBef>
                <a:spcAft>
                  <a:spcPct val="0"/>
                </a:spcAft>
                <a:defRPr/>
              </a:pPr>
              <a:t>66</a:t>
            </a:fld>
            <a:endParaRPr lang="nl-NL">
              <a:cs typeface="Arial" charset="0"/>
            </a:endParaRPr>
          </a:p>
        </p:txBody>
      </p:sp>
    </p:spTree>
    <p:extLst>
      <p:ext uri="{BB962C8B-B14F-4D97-AF65-F5344CB8AC3E}">
        <p14:creationId xmlns:p14="http://schemas.microsoft.com/office/powerpoint/2010/main" val="377081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7065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a:t>The results were amazing! All parents wanted to help. They all signed a HDO plan </a:t>
            </a:r>
            <a:r>
              <a:rPr lang="en-GB" u="sng"/>
              <a:t>and all</a:t>
            </a:r>
            <a:r>
              <a:rPr lang="en-GB"/>
              <a:t>, except one, has managed to read three times a week with the children.  </a:t>
            </a:r>
            <a:endParaRPr lang="nl-NL"/>
          </a:p>
          <a:p>
            <a:pPr eaLnBrk="1" hangingPunct="1">
              <a:spcBef>
                <a:spcPct val="0"/>
              </a:spcBef>
            </a:pPr>
            <a:endParaRPr lang="nl-NL"/>
          </a:p>
        </p:txBody>
      </p:sp>
      <p:sp>
        <p:nvSpPr>
          <p:cNvPr id="67587"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BB62A4-7B4C-4EC9-BA2B-87B9C908B8C8}" type="slidenum">
              <a:rPr lang="nl-NL">
                <a:cs typeface="Arial" charset="0"/>
              </a:rPr>
              <a:pPr fontAlgn="base">
                <a:spcBef>
                  <a:spcPct val="0"/>
                </a:spcBef>
                <a:spcAft>
                  <a:spcPct val="0"/>
                </a:spcAft>
                <a:defRPr/>
              </a:pPr>
              <a:t>67</a:t>
            </a:fld>
            <a:endParaRPr lang="nl-NL">
              <a:cs typeface="Arial" charset="0"/>
            </a:endParaRPr>
          </a:p>
        </p:txBody>
      </p:sp>
    </p:spTree>
    <p:extLst>
      <p:ext uri="{BB962C8B-B14F-4D97-AF65-F5344CB8AC3E}">
        <p14:creationId xmlns:p14="http://schemas.microsoft.com/office/powerpoint/2010/main" val="1957648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69</a:t>
            </a:fld>
            <a:endParaRPr lang="nl-NL"/>
          </a:p>
        </p:txBody>
      </p:sp>
    </p:spTree>
    <p:extLst>
      <p:ext uri="{BB962C8B-B14F-4D97-AF65-F5344CB8AC3E}">
        <p14:creationId xmlns:p14="http://schemas.microsoft.com/office/powerpoint/2010/main" val="1566399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71</a:t>
            </a:fld>
            <a:endParaRPr lang="nl-NL"/>
          </a:p>
        </p:txBody>
      </p:sp>
    </p:spTree>
    <p:extLst>
      <p:ext uri="{BB962C8B-B14F-4D97-AF65-F5344CB8AC3E}">
        <p14:creationId xmlns:p14="http://schemas.microsoft.com/office/powerpoint/2010/main" val="2423676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74</a:t>
            </a:fld>
            <a:endParaRPr lang="nl-NL"/>
          </a:p>
        </p:txBody>
      </p:sp>
    </p:spTree>
    <p:extLst>
      <p:ext uri="{BB962C8B-B14F-4D97-AF65-F5344CB8AC3E}">
        <p14:creationId xmlns:p14="http://schemas.microsoft.com/office/powerpoint/2010/main" val="1353496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77</a:t>
            </a:fld>
            <a:endParaRPr lang="nl-NL"/>
          </a:p>
        </p:txBody>
      </p:sp>
    </p:spTree>
    <p:extLst>
      <p:ext uri="{BB962C8B-B14F-4D97-AF65-F5344CB8AC3E}">
        <p14:creationId xmlns:p14="http://schemas.microsoft.com/office/powerpoint/2010/main" val="187327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78</a:t>
            </a:fld>
            <a:endParaRPr lang="nl-NL"/>
          </a:p>
        </p:txBody>
      </p:sp>
    </p:spTree>
    <p:extLst>
      <p:ext uri="{BB962C8B-B14F-4D97-AF65-F5344CB8AC3E}">
        <p14:creationId xmlns:p14="http://schemas.microsoft.com/office/powerpoint/2010/main" val="194499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79</a:t>
            </a:fld>
            <a:endParaRPr lang="nl-NL"/>
          </a:p>
        </p:txBody>
      </p:sp>
    </p:spTree>
    <p:extLst>
      <p:ext uri="{BB962C8B-B14F-4D97-AF65-F5344CB8AC3E}">
        <p14:creationId xmlns:p14="http://schemas.microsoft.com/office/powerpoint/2010/main" val="2985825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normAutofit/>
          </a:bodyPr>
          <a:lstStyle/>
          <a:p>
            <a:r>
              <a:rPr lang="nl-NL" dirty="0"/>
              <a:t>Samen kijken, samen spreken, samen luisteren</a:t>
            </a:r>
          </a:p>
        </p:txBody>
      </p:sp>
      <p:sp>
        <p:nvSpPr>
          <p:cNvPr id="4" name="Tijdelijke aanduiding voor dianummer 3"/>
          <p:cNvSpPr>
            <a:spLocks noGrp="1"/>
          </p:cNvSpPr>
          <p:nvPr>
            <p:ph type="sldNum" sz="quarter" idx="10"/>
          </p:nvPr>
        </p:nvSpPr>
        <p:spPr/>
        <p:txBody>
          <a:bodyPr/>
          <a:lstStyle/>
          <a:p>
            <a:fld id="{20478C7E-4FBA-4820-B765-122AABCF731C}" type="slidenum">
              <a:rPr lang="nl-NL" smtClean="0"/>
              <a:pPr/>
              <a:t>12</a:t>
            </a:fld>
            <a:endParaRPr lang="nl-NL"/>
          </a:p>
        </p:txBody>
      </p:sp>
    </p:spTree>
    <p:extLst>
      <p:ext uri="{BB962C8B-B14F-4D97-AF65-F5344CB8AC3E}">
        <p14:creationId xmlns:p14="http://schemas.microsoft.com/office/powerpoint/2010/main" val="3481594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81</a:t>
            </a:fld>
            <a:endParaRPr lang="nl-NL"/>
          </a:p>
        </p:txBody>
      </p:sp>
    </p:spTree>
    <p:extLst>
      <p:ext uri="{BB962C8B-B14F-4D97-AF65-F5344CB8AC3E}">
        <p14:creationId xmlns:p14="http://schemas.microsoft.com/office/powerpoint/2010/main" val="3765919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jdelijke aanduiding voor dia-afbeelding 1"/>
          <p:cNvSpPr>
            <a:spLocks noGrp="1" noRot="1" noChangeAspect="1" noTextEdit="1"/>
          </p:cNvSpPr>
          <p:nvPr>
            <p:ph type="sldImg"/>
          </p:nvPr>
        </p:nvSpPr>
        <p:spPr>
          <a:ln/>
        </p:spPr>
      </p:sp>
      <p:sp>
        <p:nvSpPr>
          <p:cNvPr id="6861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anose="020B0604020202020204" pitchFamily="34" charset="0"/>
              <a:cs typeface="Arial" panose="020B0604020202020204" pitchFamily="34" charset="0"/>
            </a:endParaRPr>
          </a:p>
        </p:txBody>
      </p:sp>
      <p:sp>
        <p:nvSpPr>
          <p:cNvPr id="6861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14FFA0-360E-49EB-B856-872692883ADC}" type="slidenum">
              <a:rPr lang="nl-NL" altLang="nl-NL"/>
              <a:pPr>
                <a:spcBef>
                  <a:spcPct val="0"/>
                </a:spcBef>
              </a:pPr>
              <a:t>84</a:t>
            </a:fld>
            <a:endParaRPr lang="nl-NL" altLang="nl-NL"/>
          </a:p>
        </p:txBody>
      </p:sp>
    </p:spTree>
    <p:extLst>
      <p:ext uri="{BB962C8B-B14F-4D97-AF65-F5344CB8AC3E}">
        <p14:creationId xmlns:p14="http://schemas.microsoft.com/office/powerpoint/2010/main" val="2635209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jdelijke aanduiding voor dia-afbeelding 1"/>
          <p:cNvSpPr>
            <a:spLocks noGrp="1" noRot="1" noChangeAspect="1" noTextEdit="1"/>
          </p:cNvSpPr>
          <p:nvPr>
            <p:ph type="sldImg"/>
          </p:nvPr>
        </p:nvSpPr>
        <p:spPr>
          <a:ln/>
        </p:spPr>
      </p:sp>
      <p:sp>
        <p:nvSpPr>
          <p:cNvPr id="7065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anose="020B0604020202020204" pitchFamily="34" charset="0"/>
              <a:cs typeface="Arial" panose="020B0604020202020204" pitchFamily="34" charset="0"/>
            </a:endParaRPr>
          </a:p>
        </p:txBody>
      </p:sp>
      <p:sp>
        <p:nvSpPr>
          <p:cNvPr id="7066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84CF4BD-109D-4827-8E36-5D9AA53CEA25}" type="slidenum">
              <a:rPr lang="nl-NL" altLang="nl-NL"/>
              <a:pPr>
                <a:spcBef>
                  <a:spcPct val="0"/>
                </a:spcBef>
              </a:pPr>
              <a:t>86</a:t>
            </a:fld>
            <a:endParaRPr lang="nl-NL" altLang="nl-NL"/>
          </a:p>
        </p:txBody>
      </p:sp>
    </p:spTree>
    <p:extLst>
      <p:ext uri="{BB962C8B-B14F-4D97-AF65-F5344CB8AC3E}">
        <p14:creationId xmlns:p14="http://schemas.microsoft.com/office/powerpoint/2010/main" val="247375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96</a:t>
            </a:fld>
            <a:endParaRPr lang="nl-NL"/>
          </a:p>
        </p:txBody>
      </p:sp>
    </p:spTree>
    <p:extLst>
      <p:ext uri="{BB962C8B-B14F-4D97-AF65-F5344CB8AC3E}">
        <p14:creationId xmlns:p14="http://schemas.microsoft.com/office/powerpoint/2010/main" val="1500367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99</a:t>
            </a:fld>
            <a:endParaRPr lang="nl-NL"/>
          </a:p>
        </p:txBody>
      </p:sp>
    </p:spTree>
    <p:extLst>
      <p:ext uri="{BB962C8B-B14F-4D97-AF65-F5344CB8AC3E}">
        <p14:creationId xmlns:p14="http://schemas.microsoft.com/office/powerpoint/2010/main" val="148661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100</a:t>
            </a:fld>
            <a:endParaRPr lang="nl-NL"/>
          </a:p>
        </p:txBody>
      </p:sp>
    </p:spTree>
    <p:extLst>
      <p:ext uri="{BB962C8B-B14F-4D97-AF65-F5344CB8AC3E}">
        <p14:creationId xmlns:p14="http://schemas.microsoft.com/office/powerpoint/2010/main" val="2236158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101</a:t>
            </a:fld>
            <a:endParaRPr lang="nl-NL"/>
          </a:p>
        </p:txBody>
      </p:sp>
    </p:spTree>
    <p:extLst>
      <p:ext uri="{BB962C8B-B14F-4D97-AF65-F5344CB8AC3E}">
        <p14:creationId xmlns:p14="http://schemas.microsoft.com/office/powerpoint/2010/main" val="70770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13</a:t>
            </a:fld>
            <a:endParaRPr lang="nl-NL"/>
          </a:p>
        </p:txBody>
      </p:sp>
    </p:spTree>
    <p:extLst>
      <p:ext uri="{BB962C8B-B14F-4D97-AF65-F5344CB8AC3E}">
        <p14:creationId xmlns:p14="http://schemas.microsoft.com/office/powerpoint/2010/main" val="360045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14</a:t>
            </a:fld>
            <a:endParaRPr lang="nl-NL"/>
          </a:p>
        </p:txBody>
      </p:sp>
    </p:spTree>
    <p:extLst>
      <p:ext uri="{BB962C8B-B14F-4D97-AF65-F5344CB8AC3E}">
        <p14:creationId xmlns:p14="http://schemas.microsoft.com/office/powerpoint/2010/main" val="333925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15</a:t>
            </a:fld>
            <a:endParaRPr lang="nl-NL"/>
          </a:p>
        </p:txBody>
      </p:sp>
    </p:spTree>
    <p:extLst>
      <p:ext uri="{BB962C8B-B14F-4D97-AF65-F5344CB8AC3E}">
        <p14:creationId xmlns:p14="http://schemas.microsoft.com/office/powerpoint/2010/main" val="155937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2F8A08F7-4D9A-47C6-A6D5-498881D13FB9}" type="slidenum">
              <a:rPr lang="nl-NL" smtClean="0"/>
              <a:pPr>
                <a:defRPr/>
              </a:pPr>
              <a:t>16</a:t>
            </a:fld>
            <a:endParaRPr lang="nl-NL"/>
          </a:p>
        </p:txBody>
      </p:sp>
    </p:spTree>
    <p:extLst>
      <p:ext uri="{BB962C8B-B14F-4D97-AF65-F5344CB8AC3E}">
        <p14:creationId xmlns:p14="http://schemas.microsoft.com/office/powerpoint/2010/main" val="1411593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normAutofit/>
          </a:bodyPr>
          <a:lstStyle/>
          <a:p>
            <a:r>
              <a:rPr lang="nl-NL" dirty="0"/>
              <a:t>Aanwijzen en benoemen was tot deze leeftijd belangrijk om de woordenschat te laten vergroten. Nu, tussen één en 1 ½ jaar komt daar het voorlezen bij. Rust, fantasie: het prikkelt de literaire verbeelding.  </a:t>
            </a:r>
          </a:p>
        </p:txBody>
      </p:sp>
      <p:sp>
        <p:nvSpPr>
          <p:cNvPr id="4" name="Tijdelijke aanduiding voor dianummer 3"/>
          <p:cNvSpPr>
            <a:spLocks noGrp="1"/>
          </p:cNvSpPr>
          <p:nvPr>
            <p:ph type="sldNum" sz="quarter" idx="10"/>
          </p:nvPr>
        </p:nvSpPr>
        <p:spPr/>
        <p:txBody>
          <a:bodyPr/>
          <a:lstStyle/>
          <a:p>
            <a:fld id="{20478C7E-4FBA-4820-B765-122AABCF731C}" type="slidenum">
              <a:rPr lang="nl-NL" smtClean="0"/>
              <a:pPr/>
              <a:t>17</a:t>
            </a:fld>
            <a:endParaRPr lang="nl-NL"/>
          </a:p>
        </p:txBody>
      </p:sp>
    </p:spTree>
    <p:extLst>
      <p:ext uri="{BB962C8B-B14F-4D97-AF65-F5344CB8AC3E}">
        <p14:creationId xmlns:p14="http://schemas.microsoft.com/office/powerpoint/2010/main" val="2084844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custDataLst>
              <p:tags r:id="rId1"/>
            </p:custDataLst>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20478C7E-4FBA-4820-B765-122AABCF731C}" type="slidenum">
              <a:rPr lang="nl-NL" smtClean="0"/>
              <a:pPr/>
              <a:t>18</a:t>
            </a:fld>
            <a:endParaRPr lang="nl-NL"/>
          </a:p>
        </p:txBody>
      </p:sp>
    </p:spTree>
    <p:extLst>
      <p:ext uri="{BB962C8B-B14F-4D97-AF65-F5344CB8AC3E}">
        <p14:creationId xmlns:p14="http://schemas.microsoft.com/office/powerpoint/2010/main" val="63092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lvl1pPr>
          </a:lstStyle>
          <a:p>
            <a:pPr>
              <a:defRPr/>
            </a:pPr>
            <a:fld id="{8A87CCDD-CD15-4830-A08B-823E23AA354B}" type="datetimeFigureOut">
              <a:rPr lang="nl-NL"/>
              <a:pPr>
                <a:defRPr/>
              </a:pPr>
              <a:t>9-5-2018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E9C6FA55-9D8B-479A-9C27-D45920AFA391}" type="slidenum">
              <a:rPr lang="nl-NL"/>
              <a:pPr>
                <a:defRPr/>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42860A83-C877-4BDA-9981-A92EAF3FD82B}" type="datetimeFigureOut">
              <a:rPr lang="nl-NL"/>
              <a:pPr>
                <a:defRPr/>
              </a:pPr>
              <a:t>9-5-2018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D5F3272E-B078-415D-AC22-EA0E20F429A9}"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3EB42BFD-8BEC-4856-9974-58BD3C03A297}" type="datetimeFigureOut">
              <a:rPr lang="nl-NL"/>
              <a:pPr>
                <a:defRPr/>
              </a:pPr>
              <a:t>9-5-2018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C76C4599-4967-4C8E-9D47-D0731656666C}" type="slidenum">
              <a:rPr lang="nl-NL"/>
              <a:pPr>
                <a:defRPr/>
              </a:pPr>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3"/>
            <a:ext cx="6400800" cy="1752600"/>
          </a:xfrm>
        </p:spPr>
        <p:txBody>
          <a:bodyPr/>
          <a:lstStyle>
            <a:lvl1pPr marL="0" indent="0" algn="ctr">
              <a:buNone/>
              <a:defRPr>
                <a:solidFill>
                  <a:schemeClr val="tx1">
                    <a:tint val="75000"/>
                  </a:schemeClr>
                </a:solidFill>
              </a:defRPr>
            </a:lvl1pPr>
            <a:lvl2pPr marL="445801" indent="0" algn="ctr">
              <a:buNone/>
              <a:defRPr>
                <a:solidFill>
                  <a:schemeClr val="tx1">
                    <a:tint val="75000"/>
                  </a:schemeClr>
                </a:solidFill>
              </a:defRPr>
            </a:lvl2pPr>
            <a:lvl3pPr marL="891603" indent="0" algn="ctr">
              <a:buNone/>
              <a:defRPr>
                <a:solidFill>
                  <a:schemeClr val="tx1">
                    <a:tint val="75000"/>
                  </a:schemeClr>
                </a:solidFill>
              </a:defRPr>
            </a:lvl3pPr>
            <a:lvl4pPr marL="1337404" indent="0" algn="ctr">
              <a:buNone/>
              <a:defRPr>
                <a:solidFill>
                  <a:schemeClr val="tx1">
                    <a:tint val="75000"/>
                  </a:schemeClr>
                </a:solidFill>
              </a:defRPr>
            </a:lvl4pPr>
            <a:lvl5pPr marL="1783205" indent="0" algn="ctr">
              <a:buNone/>
              <a:defRPr>
                <a:solidFill>
                  <a:schemeClr val="tx1">
                    <a:tint val="75000"/>
                  </a:schemeClr>
                </a:solidFill>
              </a:defRPr>
            </a:lvl5pPr>
            <a:lvl6pPr marL="2229005" indent="0" algn="ctr">
              <a:buNone/>
              <a:defRPr>
                <a:solidFill>
                  <a:schemeClr val="tx1">
                    <a:tint val="75000"/>
                  </a:schemeClr>
                </a:solidFill>
              </a:defRPr>
            </a:lvl6pPr>
            <a:lvl7pPr marL="2674808" indent="0" algn="ctr">
              <a:buNone/>
              <a:defRPr>
                <a:solidFill>
                  <a:schemeClr val="tx1">
                    <a:tint val="75000"/>
                  </a:schemeClr>
                </a:solidFill>
              </a:defRPr>
            </a:lvl7pPr>
            <a:lvl8pPr marL="3120609" indent="0" algn="ctr">
              <a:buNone/>
              <a:defRPr>
                <a:solidFill>
                  <a:schemeClr val="tx1">
                    <a:tint val="75000"/>
                  </a:schemeClr>
                </a:solidFill>
              </a:defRPr>
            </a:lvl8pPr>
            <a:lvl9pPr marL="3566409"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887C0B75-BBAE-4172-AC8A-4478DC389339}" type="datetimeFigureOut">
              <a:rPr lang="nl-NL" smtClean="0"/>
              <a:pPr/>
              <a:t>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3492901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87C0B75-BBAE-4172-AC8A-4478DC389339}" type="datetimeFigureOut">
              <a:rPr lang="nl-NL" smtClean="0"/>
              <a:pPr/>
              <a:t>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2402129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nchor="t"/>
          <a:lstStyle>
            <a:lvl1pPr algn="l">
              <a:defRPr sz="3933"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1967">
                <a:solidFill>
                  <a:schemeClr val="tx1">
                    <a:tint val="75000"/>
                  </a:schemeClr>
                </a:solidFill>
              </a:defRPr>
            </a:lvl1pPr>
            <a:lvl2pPr marL="445801" indent="0">
              <a:buNone/>
              <a:defRPr sz="1796">
                <a:solidFill>
                  <a:schemeClr val="tx1">
                    <a:tint val="75000"/>
                  </a:schemeClr>
                </a:solidFill>
              </a:defRPr>
            </a:lvl2pPr>
            <a:lvl3pPr marL="891603" indent="0">
              <a:buNone/>
              <a:defRPr sz="1539">
                <a:solidFill>
                  <a:schemeClr val="tx1">
                    <a:tint val="75000"/>
                  </a:schemeClr>
                </a:solidFill>
              </a:defRPr>
            </a:lvl3pPr>
            <a:lvl4pPr marL="1337404" indent="0">
              <a:buNone/>
              <a:defRPr sz="1368">
                <a:solidFill>
                  <a:schemeClr val="tx1">
                    <a:tint val="75000"/>
                  </a:schemeClr>
                </a:solidFill>
              </a:defRPr>
            </a:lvl4pPr>
            <a:lvl5pPr marL="1783205" indent="0">
              <a:buNone/>
              <a:defRPr sz="1368">
                <a:solidFill>
                  <a:schemeClr val="tx1">
                    <a:tint val="75000"/>
                  </a:schemeClr>
                </a:solidFill>
              </a:defRPr>
            </a:lvl5pPr>
            <a:lvl6pPr marL="2229005" indent="0">
              <a:buNone/>
              <a:defRPr sz="1368">
                <a:solidFill>
                  <a:schemeClr val="tx1">
                    <a:tint val="75000"/>
                  </a:schemeClr>
                </a:solidFill>
              </a:defRPr>
            </a:lvl6pPr>
            <a:lvl7pPr marL="2674808" indent="0">
              <a:buNone/>
              <a:defRPr sz="1368">
                <a:solidFill>
                  <a:schemeClr val="tx1">
                    <a:tint val="75000"/>
                  </a:schemeClr>
                </a:solidFill>
              </a:defRPr>
            </a:lvl7pPr>
            <a:lvl8pPr marL="3120609" indent="0">
              <a:buNone/>
              <a:defRPr sz="1368">
                <a:solidFill>
                  <a:schemeClr val="tx1">
                    <a:tint val="75000"/>
                  </a:schemeClr>
                </a:solidFill>
              </a:defRPr>
            </a:lvl8pPr>
            <a:lvl9pPr marL="3566409" indent="0">
              <a:buNone/>
              <a:defRPr sz="1368">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87C0B75-BBAE-4172-AC8A-4478DC389339}" type="datetimeFigureOut">
              <a:rPr lang="nl-NL" smtClean="0"/>
              <a:pPr/>
              <a:t>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2859623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736"/>
            </a:lvl1pPr>
            <a:lvl2pPr>
              <a:defRPr sz="2309"/>
            </a:lvl2pPr>
            <a:lvl3pPr>
              <a:defRPr sz="1967"/>
            </a:lvl3pPr>
            <a:lvl4pPr>
              <a:defRPr sz="1796"/>
            </a:lvl4pPr>
            <a:lvl5pPr>
              <a:defRPr sz="1796"/>
            </a:lvl5pPr>
            <a:lvl6pPr>
              <a:defRPr sz="1796"/>
            </a:lvl6pPr>
            <a:lvl7pPr>
              <a:defRPr sz="1796"/>
            </a:lvl7pPr>
            <a:lvl8pPr>
              <a:defRPr sz="1796"/>
            </a:lvl8pPr>
            <a:lvl9pPr>
              <a:defRPr sz="1796"/>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736"/>
            </a:lvl1pPr>
            <a:lvl2pPr>
              <a:defRPr sz="2309"/>
            </a:lvl2pPr>
            <a:lvl3pPr>
              <a:defRPr sz="1967"/>
            </a:lvl3pPr>
            <a:lvl4pPr>
              <a:defRPr sz="1796"/>
            </a:lvl4pPr>
            <a:lvl5pPr>
              <a:defRPr sz="1796"/>
            </a:lvl5pPr>
            <a:lvl6pPr>
              <a:defRPr sz="1796"/>
            </a:lvl6pPr>
            <a:lvl7pPr>
              <a:defRPr sz="1796"/>
            </a:lvl7pPr>
            <a:lvl8pPr>
              <a:defRPr sz="1796"/>
            </a:lvl8pPr>
            <a:lvl9pPr>
              <a:defRPr sz="1796"/>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87C0B75-BBAE-4172-AC8A-4478DC389339}" type="datetimeFigureOut">
              <a:rPr lang="nl-NL" smtClean="0"/>
              <a:pPr/>
              <a:t>9-5-2018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4262132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309" b="1"/>
            </a:lvl1pPr>
            <a:lvl2pPr marL="445801" indent="0">
              <a:buNone/>
              <a:defRPr sz="1967" b="1"/>
            </a:lvl2pPr>
            <a:lvl3pPr marL="891603" indent="0">
              <a:buNone/>
              <a:defRPr sz="1796" b="1"/>
            </a:lvl3pPr>
            <a:lvl4pPr marL="1337404" indent="0">
              <a:buNone/>
              <a:defRPr sz="1539" b="1"/>
            </a:lvl4pPr>
            <a:lvl5pPr marL="1783205" indent="0">
              <a:buNone/>
              <a:defRPr sz="1539" b="1"/>
            </a:lvl5pPr>
            <a:lvl6pPr marL="2229005" indent="0">
              <a:buNone/>
              <a:defRPr sz="1539" b="1"/>
            </a:lvl6pPr>
            <a:lvl7pPr marL="2674808" indent="0">
              <a:buNone/>
              <a:defRPr sz="1539" b="1"/>
            </a:lvl7pPr>
            <a:lvl8pPr marL="3120609" indent="0">
              <a:buNone/>
              <a:defRPr sz="1539" b="1"/>
            </a:lvl8pPr>
            <a:lvl9pPr marL="3566409" indent="0">
              <a:buNone/>
              <a:defRPr sz="1539"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309"/>
            </a:lvl1pPr>
            <a:lvl2pPr>
              <a:defRPr sz="1967"/>
            </a:lvl2pPr>
            <a:lvl3pPr>
              <a:defRPr sz="1796"/>
            </a:lvl3pPr>
            <a:lvl4pPr>
              <a:defRPr sz="1539"/>
            </a:lvl4pPr>
            <a:lvl5pPr>
              <a:defRPr sz="1539"/>
            </a:lvl5pPr>
            <a:lvl6pPr>
              <a:defRPr sz="1539"/>
            </a:lvl6pPr>
            <a:lvl7pPr>
              <a:defRPr sz="1539"/>
            </a:lvl7pPr>
            <a:lvl8pPr>
              <a:defRPr sz="1539"/>
            </a:lvl8pPr>
            <a:lvl9pPr>
              <a:defRPr sz="153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8" y="1535113"/>
            <a:ext cx="4041775" cy="639762"/>
          </a:xfrm>
        </p:spPr>
        <p:txBody>
          <a:bodyPr anchor="b"/>
          <a:lstStyle>
            <a:lvl1pPr marL="0" indent="0">
              <a:buNone/>
              <a:defRPr sz="2309" b="1"/>
            </a:lvl1pPr>
            <a:lvl2pPr marL="445801" indent="0">
              <a:buNone/>
              <a:defRPr sz="1967" b="1"/>
            </a:lvl2pPr>
            <a:lvl3pPr marL="891603" indent="0">
              <a:buNone/>
              <a:defRPr sz="1796" b="1"/>
            </a:lvl3pPr>
            <a:lvl4pPr marL="1337404" indent="0">
              <a:buNone/>
              <a:defRPr sz="1539" b="1"/>
            </a:lvl4pPr>
            <a:lvl5pPr marL="1783205" indent="0">
              <a:buNone/>
              <a:defRPr sz="1539" b="1"/>
            </a:lvl5pPr>
            <a:lvl6pPr marL="2229005" indent="0">
              <a:buNone/>
              <a:defRPr sz="1539" b="1"/>
            </a:lvl6pPr>
            <a:lvl7pPr marL="2674808" indent="0">
              <a:buNone/>
              <a:defRPr sz="1539" b="1"/>
            </a:lvl7pPr>
            <a:lvl8pPr marL="3120609" indent="0">
              <a:buNone/>
              <a:defRPr sz="1539" b="1"/>
            </a:lvl8pPr>
            <a:lvl9pPr marL="3566409" indent="0">
              <a:buNone/>
              <a:defRPr sz="1539" b="1"/>
            </a:lvl9pPr>
          </a:lstStyle>
          <a:p>
            <a:pPr lvl="0"/>
            <a:r>
              <a:rPr lang="nl-NL"/>
              <a:t>Klik om de modelstijlen te bewerken</a:t>
            </a:r>
          </a:p>
        </p:txBody>
      </p:sp>
      <p:sp>
        <p:nvSpPr>
          <p:cNvPr id="6" name="Tijdelijke aanduiding voor inhoud 5"/>
          <p:cNvSpPr>
            <a:spLocks noGrp="1"/>
          </p:cNvSpPr>
          <p:nvPr>
            <p:ph sz="quarter" idx="4"/>
          </p:nvPr>
        </p:nvSpPr>
        <p:spPr>
          <a:xfrm>
            <a:off x="4645028" y="2174875"/>
            <a:ext cx="4041775" cy="3951288"/>
          </a:xfrm>
        </p:spPr>
        <p:txBody>
          <a:bodyPr/>
          <a:lstStyle>
            <a:lvl1pPr>
              <a:defRPr sz="2309"/>
            </a:lvl1pPr>
            <a:lvl2pPr>
              <a:defRPr sz="1967"/>
            </a:lvl2pPr>
            <a:lvl3pPr>
              <a:defRPr sz="1796"/>
            </a:lvl3pPr>
            <a:lvl4pPr>
              <a:defRPr sz="1539"/>
            </a:lvl4pPr>
            <a:lvl5pPr>
              <a:defRPr sz="1539"/>
            </a:lvl5pPr>
            <a:lvl6pPr>
              <a:defRPr sz="1539"/>
            </a:lvl6pPr>
            <a:lvl7pPr>
              <a:defRPr sz="1539"/>
            </a:lvl7pPr>
            <a:lvl8pPr>
              <a:defRPr sz="1539"/>
            </a:lvl8pPr>
            <a:lvl9pPr>
              <a:defRPr sz="153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87C0B75-BBAE-4172-AC8A-4478DC389339}" type="datetimeFigureOut">
              <a:rPr lang="nl-NL" smtClean="0"/>
              <a:pPr/>
              <a:t>9-5-2018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700997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887C0B75-BBAE-4172-AC8A-4478DC389339}" type="datetimeFigureOut">
              <a:rPr lang="nl-NL" smtClean="0"/>
              <a:pPr/>
              <a:t>9-5-2018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1410234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87C0B75-BBAE-4172-AC8A-4478DC389339}" type="datetimeFigureOut">
              <a:rPr lang="nl-NL" smtClean="0"/>
              <a:pPr/>
              <a:t>9-5-2018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1465996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273050"/>
            <a:ext cx="3008313" cy="1162050"/>
          </a:xfrm>
        </p:spPr>
        <p:txBody>
          <a:bodyPr anchor="b"/>
          <a:lstStyle>
            <a:lvl1pPr algn="l">
              <a:defRPr sz="1967"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164"/>
            </a:lvl1pPr>
            <a:lvl2pPr>
              <a:defRPr sz="2736"/>
            </a:lvl2pPr>
            <a:lvl3pPr>
              <a:defRPr sz="2309"/>
            </a:lvl3pPr>
            <a:lvl4pPr>
              <a:defRPr sz="1967"/>
            </a:lvl4pPr>
            <a:lvl5pPr>
              <a:defRPr sz="1967"/>
            </a:lvl5pPr>
            <a:lvl6pPr>
              <a:defRPr sz="1967"/>
            </a:lvl6pPr>
            <a:lvl7pPr>
              <a:defRPr sz="1967"/>
            </a:lvl7pPr>
            <a:lvl8pPr>
              <a:defRPr sz="1967"/>
            </a:lvl8pPr>
            <a:lvl9pPr>
              <a:defRPr sz="196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3" y="1435100"/>
            <a:ext cx="3008313" cy="4691063"/>
          </a:xfrm>
        </p:spPr>
        <p:txBody>
          <a:bodyPr/>
          <a:lstStyle>
            <a:lvl1pPr marL="0" indent="0">
              <a:buNone/>
              <a:defRPr sz="1368"/>
            </a:lvl1pPr>
            <a:lvl2pPr marL="445801" indent="0">
              <a:buNone/>
              <a:defRPr sz="1197"/>
            </a:lvl2pPr>
            <a:lvl3pPr marL="891603" indent="0">
              <a:buNone/>
              <a:defRPr sz="941"/>
            </a:lvl3pPr>
            <a:lvl4pPr marL="1337404" indent="0">
              <a:buNone/>
              <a:defRPr sz="855"/>
            </a:lvl4pPr>
            <a:lvl5pPr marL="1783205" indent="0">
              <a:buNone/>
              <a:defRPr sz="855"/>
            </a:lvl5pPr>
            <a:lvl6pPr marL="2229005" indent="0">
              <a:buNone/>
              <a:defRPr sz="855"/>
            </a:lvl6pPr>
            <a:lvl7pPr marL="2674808" indent="0">
              <a:buNone/>
              <a:defRPr sz="855"/>
            </a:lvl7pPr>
            <a:lvl8pPr marL="3120609" indent="0">
              <a:buNone/>
              <a:defRPr sz="855"/>
            </a:lvl8pPr>
            <a:lvl9pPr marL="3566409" indent="0">
              <a:buNone/>
              <a:defRPr sz="855"/>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87C0B75-BBAE-4172-AC8A-4478DC389339}" type="datetimeFigureOut">
              <a:rPr lang="nl-NL" smtClean="0"/>
              <a:pPr/>
              <a:t>9-5-2018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1564895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7D4FD80A-D388-4CD2-BCC6-5C61D3845867}" type="datetimeFigureOut">
              <a:rPr lang="nl-NL"/>
              <a:pPr>
                <a:defRPr/>
              </a:pPr>
              <a:t>9-5-2018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FEC6A143-91C9-4FA0-9DDF-F166DB97830B}" type="slidenum">
              <a:rPr lang="nl-NL"/>
              <a:pPr>
                <a:defRPr/>
              </a:pPr>
              <a:t>‹nr.›</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1967"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164"/>
            </a:lvl1pPr>
            <a:lvl2pPr marL="445801" indent="0">
              <a:buNone/>
              <a:defRPr sz="2736"/>
            </a:lvl2pPr>
            <a:lvl3pPr marL="891603" indent="0">
              <a:buNone/>
              <a:defRPr sz="2309"/>
            </a:lvl3pPr>
            <a:lvl4pPr marL="1337404" indent="0">
              <a:buNone/>
              <a:defRPr sz="1967"/>
            </a:lvl4pPr>
            <a:lvl5pPr marL="1783205" indent="0">
              <a:buNone/>
              <a:defRPr sz="1967"/>
            </a:lvl5pPr>
            <a:lvl6pPr marL="2229005" indent="0">
              <a:buNone/>
              <a:defRPr sz="1967"/>
            </a:lvl6pPr>
            <a:lvl7pPr marL="2674808" indent="0">
              <a:buNone/>
              <a:defRPr sz="1967"/>
            </a:lvl7pPr>
            <a:lvl8pPr marL="3120609" indent="0">
              <a:buNone/>
              <a:defRPr sz="1967"/>
            </a:lvl8pPr>
            <a:lvl9pPr marL="3566409" indent="0">
              <a:buNone/>
              <a:defRPr sz="1967"/>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368"/>
            </a:lvl1pPr>
            <a:lvl2pPr marL="445801" indent="0">
              <a:buNone/>
              <a:defRPr sz="1197"/>
            </a:lvl2pPr>
            <a:lvl3pPr marL="891603" indent="0">
              <a:buNone/>
              <a:defRPr sz="941"/>
            </a:lvl3pPr>
            <a:lvl4pPr marL="1337404" indent="0">
              <a:buNone/>
              <a:defRPr sz="855"/>
            </a:lvl4pPr>
            <a:lvl5pPr marL="1783205" indent="0">
              <a:buNone/>
              <a:defRPr sz="855"/>
            </a:lvl5pPr>
            <a:lvl6pPr marL="2229005" indent="0">
              <a:buNone/>
              <a:defRPr sz="855"/>
            </a:lvl6pPr>
            <a:lvl7pPr marL="2674808" indent="0">
              <a:buNone/>
              <a:defRPr sz="855"/>
            </a:lvl7pPr>
            <a:lvl8pPr marL="3120609" indent="0">
              <a:buNone/>
              <a:defRPr sz="855"/>
            </a:lvl8pPr>
            <a:lvl9pPr marL="3566409" indent="0">
              <a:buNone/>
              <a:defRPr sz="855"/>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87C0B75-BBAE-4172-AC8A-4478DC389339}" type="datetimeFigureOut">
              <a:rPr lang="nl-NL" smtClean="0"/>
              <a:pPr/>
              <a:t>9-5-2018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1349592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87C0B75-BBAE-4172-AC8A-4478DC389339}" type="datetimeFigureOut">
              <a:rPr lang="nl-NL" smtClean="0"/>
              <a:pPr/>
              <a:t>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2156603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41"/>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41"/>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87C0B75-BBAE-4172-AC8A-4478DC389339}" type="datetimeFigureOut">
              <a:rPr lang="nl-NL" smtClean="0"/>
              <a:pPr/>
              <a:t>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25C9134-29AC-4007-9D31-C60A7B060F84}" type="slidenum">
              <a:rPr lang="nl-NL" smtClean="0"/>
              <a:pPr/>
              <a:t>‹nr.›</a:t>
            </a:fld>
            <a:endParaRPr lang="nl-NL"/>
          </a:p>
        </p:txBody>
      </p:sp>
    </p:spTree>
    <p:extLst>
      <p:ext uri="{BB962C8B-B14F-4D97-AF65-F5344CB8AC3E}">
        <p14:creationId xmlns:p14="http://schemas.microsoft.com/office/powerpoint/2010/main" val="26646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4736DC21-651C-4208-8DA9-A99CB26036C8}" type="datetimeFigureOut">
              <a:rPr lang="nl-NL"/>
              <a:pPr>
                <a:defRPr/>
              </a:pPr>
              <a:t>9-5-2018</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61FD4AD9-C308-47D2-8DBC-C1C7408FD035}"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6650B453-3F90-49C7-B201-DBE3B706B59E}" type="datetimeFigureOut">
              <a:rPr lang="nl-NL"/>
              <a:pPr>
                <a:defRPr/>
              </a:pPr>
              <a:t>9-5-2018</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78E3E989-7734-4BEC-BC12-58131A9C81EB}"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B55ECD13-1324-4384-8423-6421216B8B55}" type="datetimeFigureOut">
              <a:rPr lang="nl-NL"/>
              <a:pPr>
                <a:defRPr/>
              </a:pPr>
              <a:t>9-5-2018</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56FB8F38-E792-49EA-8256-7DFE9332E527}"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6480F548-E9FE-460A-B6F9-83C8E1892D1F}" type="datetimeFigureOut">
              <a:rPr lang="nl-NL"/>
              <a:pPr>
                <a:defRPr/>
              </a:pPr>
              <a:t>9-5-2018</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12B8445D-CEE8-4441-8BB3-547A1BDD76B0}"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76E35E92-1D1E-4DE6-8680-938A02AE092C}" type="datetimeFigureOut">
              <a:rPr lang="nl-NL"/>
              <a:pPr>
                <a:defRPr/>
              </a:pPr>
              <a:t>9-5-2018</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F08B1415-80F2-468F-AACC-4EB5F64A206F}"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25E0C92C-0119-47A3-96C4-36B31D476059}" type="datetimeFigureOut">
              <a:rPr lang="nl-NL"/>
              <a:pPr>
                <a:defRPr/>
              </a:pPr>
              <a:t>9-5-2018</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9205A95B-11BB-4E45-B7EB-904839111962}"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DCD2F602-495B-492B-8488-FB9FA1AF7024}" type="datetimeFigureOut">
              <a:rPr lang="nl-NL"/>
              <a:pPr>
                <a:defRPr/>
              </a:pPr>
              <a:t>9-5-2018</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F8A9BA88-3A31-40E4-9879-CEE7FED8855F}"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125D7E-FFF3-42C9-8740-27423BAC9AA0}" type="datetimeFigureOut">
              <a:rPr lang="nl-NL"/>
              <a:pPr>
                <a:defRPr/>
              </a:pPr>
              <a:t>9-5-2018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CD3C736-6409-454C-B2DF-CFC5C4301DD0}"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9"/>
            <a:ext cx="8229600" cy="1143000"/>
          </a:xfrm>
          <a:prstGeom prst="rect">
            <a:avLst/>
          </a:prstGeom>
        </p:spPr>
        <p:txBody>
          <a:bodyPr vert="horz" lIns="104269" tIns="52135" rIns="104269" bIns="52135"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104269" tIns="52135" rIns="104269" bIns="52135"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1" y="6356353"/>
            <a:ext cx="2133600" cy="365125"/>
          </a:xfrm>
          <a:prstGeom prst="rect">
            <a:avLst/>
          </a:prstGeom>
        </p:spPr>
        <p:txBody>
          <a:bodyPr vert="horz" lIns="104269" tIns="52135" rIns="104269" bIns="52135" rtlCol="0" anchor="ctr"/>
          <a:lstStyle>
            <a:lvl1pPr algn="l">
              <a:defRPr sz="1197">
                <a:solidFill>
                  <a:schemeClr val="tx1">
                    <a:tint val="75000"/>
                  </a:schemeClr>
                </a:solidFill>
              </a:defRPr>
            </a:lvl1pPr>
          </a:lstStyle>
          <a:p>
            <a:fld id="{887C0B75-BBAE-4172-AC8A-4478DC389339}" type="datetimeFigureOut">
              <a:rPr lang="nl-NL" smtClean="0"/>
              <a:pPr/>
              <a:t>9-5-2018</a:t>
            </a:fld>
            <a:endParaRPr lang="nl-NL"/>
          </a:p>
        </p:txBody>
      </p:sp>
      <p:sp>
        <p:nvSpPr>
          <p:cNvPr id="5" name="Tijdelijke aanduiding voor voettekst 4"/>
          <p:cNvSpPr>
            <a:spLocks noGrp="1"/>
          </p:cNvSpPr>
          <p:nvPr>
            <p:ph type="ftr" sz="quarter" idx="3"/>
          </p:nvPr>
        </p:nvSpPr>
        <p:spPr>
          <a:xfrm>
            <a:off x="3124203" y="6356353"/>
            <a:ext cx="2895600" cy="365125"/>
          </a:xfrm>
          <a:prstGeom prst="rect">
            <a:avLst/>
          </a:prstGeom>
        </p:spPr>
        <p:txBody>
          <a:bodyPr vert="horz" lIns="104269" tIns="52135" rIns="104269" bIns="52135" rtlCol="0" anchor="ctr"/>
          <a:lstStyle>
            <a:lvl1pPr algn="ctr">
              <a:defRPr sz="1197">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3"/>
            <a:ext cx="2133600" cy="365125"/>
          </a:xfrm>
          <a:prstGeom prst="rect">
            <a:avLst/>
          </a:prstGeom>
        </p:spPr>
        <p:txBody>
          <a:bodyPr vert="horz" lIns="104269" tIns="52135" rIns="104269" bIns="52135" rtlCol="0" anchor="ctr"/>
          <a:lstStyle>
            <a:lvl1pPr algn="r">
              <a:defRPr sz="1197">
                <a:solidFill>
                  <a:schemeClr val="tx1">
                    <a:tint val="75000"/>
                  </a:schemeClr>
                </a:solidFill>
              </a:defRPr>
            </a:lvl1pPr>
          </a:lstStyle>
          <a:p>
            <a:fld id="{F25C9134-29AC-4007-9D31-C60A7B060F84}" type="slidenum">
              <a:rPr lang="nl-NL" smtClean="0"/>
              <a:pPr/>
              <a:t>‹nr.›</a:t>
            </a:fld>
            <a:endParaRPr lang="nl-NL"/>
          </a:p>
        </p:txBody>
      </p:sp>
    </p:spTree>
    <p:extLst>
      <p:ext uri="{BB962C8B-B14F-4D97-AF65-F5344CB8AC3E}">
        <p14:creationId xmlns:p14="http://schemas.microsoft.com/office/powerpoint/2010/main" val="98576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91603" rtl="0" eaLnBrk="1" latinLnBrk="0" hangingPunct="1">
        <a:spcBef>
          <a:spcPct val="0"/>
        </a:spcBef>
        <a:buNone/>
        <a:defRPr sz="4276" kern="1200">
          <a:solidFill>
            <a:schemeClr val="tx1"/>
          </a:solidFill>
          <a:latin typeface="+mj-lt"/>
          <a:ea typeface="+mj-ea"/>
          <a:cs typeface="+mj-cs"/>
        </a:defRPr>
      </a:lvl1pPr>
    </p:titleStyle>
    <p:bodyStyle>
      <a:lvl1pPr marL="334350" indent="-334350" algn="l" defTabSz="891603" rtl="0" eaLnBrk="1" latinLnBrk="0" hangingPunct="1">
        <a:spcBef>
          <a:spcPct val="20000"/>
        </a:spcBef>
        <a:buFont typeface="Arial" pitchFamily="34" charset="0"/>
        <a:buChar char="•"/>
        <a:defRPr sz="3164" kern="1200">
          <a:solidFill>
            <a:schemeClr val="tx1"/>
          </a:solidFill>
          <a:latin typeface="+mn-lt"/>
          <a:ea typeface="+mn-ea"/>
          <a:cs typeface="+mn-cs"/>
        </a:defRPr>
      </a:lvl1pPr>
      <a:lvl2pPr marL="724427" indent="-278627" algn="l" defTabSz="891603" rtl="0" eaLnBrk="1" latinLnBrk="0" hangingPunct="1">
        <a:spcBef>
          <a:spcPct val="20000"/>
        </a:spcBef>
        <a:buFont typeface="Arial" pitchFamily="34" charset="0"/>
        <a:buChar char="–"/>
        <a:defRPr sz="2736" kern="1200">
          <a:solidFill>
            <a:schemeClr val="tx1"/>
          </a:solidFill>
          <a:latin typeface="+mn-lt"/>
          <a:ea typeface="+mn-ea"/>
          <a:cs typeface="+mn-cs"/>
        </a:defRPr>
      </a:lvl2pPr>
      <a:lvl3pPr marL="1114503" indent="-222901" algn="l" defTabSz="891603" rtl="0" eaLnBrk="1" latinLnBrk="0" hangingPunct="1">
        <a:spcBef>
          <a:spcPct val="20000"/>
        </a:spcBef>
        <a:buFont typeface="Arial" pitchFamily="34" charset="0"/>
        <a:buChar char="•"/>
        <a:defRPr sz="2309" kern="1200">
          <a:solidFill>
            <a:schemeClr val="tx1"/>
          </a:solidFill>
          <a:latin typeface="+mn-lt"/>
          <a:ea typeface="+mn-ea"/>
          <a:cs typeface="+mn-cs"/>
        </a:defRPr>
      </a:lvl3pPr>
      <a:lvl4pPr marL="1560304" indent="-222901" algn="l" defTabSz="891603" rtl="0" eaLnBrk="1" latinLnBrk="0" hangingPunct="1">
        <a:spcBef>
          <a:spcPct val="20000"/>
        </a:spcBef>
        <a:buFont typeface="Arial" pitchFamily="34" charset="0"/>
        <a:buChar char="–"/>
        <a:defRPr sz="1967" kern="1200">
          <a:solidFill>
            <a:schemeClr val="tx1"/>
          </a:solidFill>
          <a:latin typeface="+mn-lt"/>
          <a:ea typeface="+mn-ea"/>
          <a:cs typeface="+mn-cs"/>
        </a:defRPr>
      </a:lvl4pPr>
      <a:lvl5pPr marL="2006106" indent="-222901" algn="l" defTabSz="891603" rtl="0" eaLnBrk="1" latinLnBrk="0" hangingPunct="1">
        <a:spcBef>
          <a:spcPct val="20000"/>
        </a:spcBef>
        <a:buFont typeface="Arial" pitchFamily="34" charset="0"/>
        <a:buChar char="»"/>
        <a:defRPr sz="1967" kern="1200">
          <a:solidFill>
            <a:schemeClr val="tx1"/>
          </a:solidFill>
          <a:latin typeface="+mn-lt"/>
          <a:ea typeface="+mn-ea"/>
          <a:cs typeface="+mn-cs"/>
        </a:defRPr>
      </a:lvl5pPr>
      <a:lvl6pPr marL="2451907" indent="-222901" algn="l" defTabSz="891603" rtl="0" eaLnBrk="1" latinLnBrk="0" hangingPunct="1">
        <a:spcBef>
          <a:spcPct val="20000"/>
        </a:spcBef>
        <a:buFont typeface="Arial" pitchFamily="34" charset="0"/>
        <a:buChar char="•"/>
        <a:defRPr sz="1967" kern="1200">
          <a:solidFill>
            <a:schemeClr val="tx1"/>
          </a:solidFill>
          <a:latin typeface="+mn-lt"/>
          <a:ea typeface="+mn-ea"/>
          <a:cs typeface="+mn-cs"/>
        </a:defRPr>
      </a:lvl6pPr>
      <a:lvl7pPr marL="2897707" indent="-222901" algn="l" defTabSz="891603" rtl="0" eaLnBrk="1" latinLnBrk="0" hangingPunct="1">
        <a:spcBef>
          <a:spcPct val="20000"/>
        </a:spcBef>
        <a:buFont typeface="Arial" pitchFamily="34" charset="0"/>
        <a:buChar char="•"/>
        <a:defRPr sz="1967" kern="1200">
          <a:solidFill>
            <a:schemeClr val="tx1"/>
          </a:solidFill>
          <a:latin typeface="+mn-lt"/>
          <a:ea typeface="+mn-ea"/>
          <a:cs typeface="+mn-cs"/>
        </a:defRPr>
      </a:lvl7pPr>
      <a:lvl8pPr marL="3343509" indent="-222901" algn="l" defTabSz="891603" rtl="0" eaLnBrk="1" latinLnBrk="0" hangingPunct="1">
        <a:spcBef>
          <a:spcPct val="20000"/>
        </a:spcBef>
        <a:buFont typeface="Arial" pitchFamily="34" charset="0"/>
        <a:buChar char="•"/>
        <a:defRPr sz="1967" kern="1200">
          <a:solidFill>
            <a:schemeClr val="tx1"/>
          </a:solidFill>
          <a:latin typeface="+mn-lt"/>
          <a:ea typeface="+mn-ea"/>
          <a:cs typeface="+mn-cs"/>
        </a:defRPr>
      </a:lvl8pPr>
      <a:lvl9pPr marL="3789311" indent="-222901" algn="l" defTabSz="891603" rtl="0" eaLnBrk="1" latinLnBrk="0" hangingPunct="1">
        <a:spcBef>
          <a:spcPct val="20000"/>
        </a:spcBef>
        <a:buFont typeface="Arial" pitchFamily="34" charset="0"/>
        <a:buChar char="•"/>
        <a:defRPr sz="1967" kern="1200">
          <a:solidFill>
            <a:schemeClr val="tx1"/>
          </a:solidFill>
          <a:latin typeface="+mn-lt"/>
          <a:ea typeface="+mn-ea"/>
          <a:cs typeface="+mn-cs"/>
        </a:defRPr>
      </a:lvl9pPr>
    </p:bodyStyle>
    <p:otherStyle>
      <a:defPPr>
        <a:defRPr lang="nl-NL"/>
      </a:defPPr>
      <a:lvl1pPr marL="0" algn="l" defTabSz="891603" rtl="0" eaLnBrk="1" latinLnBrk="0" hangingPunct="1">
        <a:defRPr sz="1796" kern="1200">
          <a:solidFill>
            <a:schemeClr val="tx1"/>
          </a:solidFill>
          <a:latin typeface="+mn-lt"/>
          <a:ea typeface="+mn-ea"/>
          <a:cs typeface="+mn-cs"/>
        </a:defRPr>
      </a:lvl1pPr>
      <a:lvl2pPr marL="445801" algn="l" defTabSz="891603" rtl="0" eaLnBrk="1" latinLnBrk="0" hangingPunct="1">
        <a:defRPr sz="1796" kern="1200">
          <a:solidFill>
            <a:schemeClr val="tx1"/>
          </a:solidFill>
          <a:latin typeface="+mn-lt"/>
          <a:ea typeface="+mn-ea"/>
          <a:cs typeface="+mn-cs"/>
        </a:defRPr>
      </a:lvl2pPr>
      <a:lvl3pPr marL="891603" algn="l" defTabSz="891603" rtl="0" eaLnBrk="1" latinLnBrk="0" hangingPunct="1">
        <a:defRPr sz="1796" kern="1200">
          <a:solidFill>
            <a:schemeClr val="tx1"/>
          </a:solidFill>
          <a:latin typeface="+mn-lt"/>
          <a:ea typeface="+mn-ea"/>
          <a:cs typeface="+mn-cs"/>
        </a:defRPr>
      </a:lvl3pPr>
      <a:lvl4pPr marL="1337404" algn="l" defTabSz="891603" rtl="0" eaLnBrk="1" latinLnBrk="0" hangingPunct="1">
        <a:defRPr sz="1796" kern="1200">
          <a:solidFill>
            <a:schemeClr val="tx1"/>
          </a:solidFill>
          <a:latin typeface="+mn-lt"/>
          <a:ea typeface="+mn-ea"/>
          <a:cs typeface="+mn-cs"/>
        </a:defRPr>
      </a:lvl4pPr>
      <a:lvl5pPr marL="1783205" algn="l" defTabSz="891603" rtl="0" eaLnBrk="1" latinLnBrk="0" hangingPunct="1">
        <a:defRPr sz="1796" kern="1200">
          <a:solidFill>
            <a:schemeClr val="tx1"/>
          </a:solidFill>
          <a:latin typeface="+mn-lt"/>
          <a:ea typeface="+mn-ea"/>
          <a:cs typeface="+mn-cs"/>
        </a:defRPr>
      </a:lvl5pPr>
      <a:lvl6pPr marL="2229005" algn="l" defTabSz="891603" rtl="0" eaLnBrk="1" latinLnBrk="0" hangingPunct="1">
        <a:defRPr sz="1796" kern="1200">
          <a:solidFill>
            <a:schemeClr val="tx1"/>
          </a:solidFill>
          <a:latin typeface="+mn-lt"/>
          <a:ea typeface="+mn-ea"/>
          <a:cs typeface="+mn-cs"/>
        </a:defRPr>
      </a:lvl6pPr>
      <a:lvl7pPr marL="2674808" algn="l" defTabSz="891603" rtl="0" eaLnBrk="1" latinLnBrk="0" hangingPunct="1">
        <a:defRPr sz="1796" kern="1200">
          <a:solidFill>
            <a:schemeClr val="tx1"/>
          </a:solidFill>
          <a:latin typeface="+mn-lt"/>
          <a:ea typeface="+mn-ea"/>
          <a:cs typeface="+mn-cs"/>
        </a:defRPr>
      </a:lvl7pPr>
      <a:lvl8pPr marL="3120609" algn="l" defTabSz="891603" rtl="0" eaLnBrk="1" latinLnBrk="0" hangingPunct="1">
        <a:defRPr sz="1796" kern="1200">
          <a:solidFill>
            <a:schemeClr val="tx1"/>
          </a:solidFill>
          <a:latin typeface="+mn-lt"/>
          <a:ea typeface="+mn-ea"/>
          <a:cs typeface="+mn-cs"/>
        </a:defRPr>
      </a:lvl8pPr>
      <a:lvl9pPr marL="3566409" algn="l" defTabSz="891603" rtl="0" eaLnBrk="1" latinLnBrk="0" hangingPunct="1">
        <a:defRPr sz="17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0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jpeg"/><Relationship Id="rId7"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3.png"/><Relationship Id="rId5" Type="http://schemas.openxmlformats.org/officeDocument/2006/relationships/image" Target="../media/image80.jpeg"/><Relationship Id="rId10" Type="http://schemas.openxmlformats.org/officeDocument/2006/relationships/image" Target="../media/image1.png"/><Relationship Id="rId4" Type="http://schemas.openxmlformats.org/officeDocument/2006/relationships/image" Target="../media/image79.jpeg"/><Relationship Id="rId9"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7.jpeg"/><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png"/><Relationship Id="rId4" Type="http://schemas.openxmlformats.org/officeDocument/2006/relationships/image" Target="../media/image97.png"/><Relationship Id="rId9"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4.jpe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10" Type="http://schemas.openxmlformats.org/officeDocument/2006/relationships/image" Target="../media/image1.png"/><Relationship Id="rId4" Type="http://schemas.openxmlformats.org/officeDocument/2006/relationships/image" Target="../media/image122.jpeg"/><Relationship Id="rId9"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6.png"/><Relationship Id="rId7" Type="http://schemas.openxmlformats.org/officeDocument/2006/relationships/image" Target="../media/image1.png"/><Relationship Id="rId12"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140.png"/><Relationship Id="rId5" Type="http://schemas.openxmlformats.org/officeDocument/2006/relationships/image" Target="../media/image86.jpeg"/><Relationship Id="rId10" Type="http://schemas.openxmlformats.org/officeDocument/2006/relationships/image" Target="../media/image139.png"/><Relationship Id="rId4" Type="http://schemas.openxmlformats.org/officeDocument/2006/relationships/image" Target="../media/image85.jpeg"/><Relationship Id="rId9" Type="http://schemas.openxmlformats.org/officeDocument/2006/relationships/image" Target="../media/image138.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41.png"/></Relationships>
</file>

<file path=ppt/slides/_rels/slide9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3.png"/><Relationship Id="rId4" Type="http://schemas.openxmlformats.org/officeDocument/2006/relationships/image" Target="../media/image97.png"/><Relationship Id="rId9"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txBox="1">
            <a:spLocks/>
          </p:cNvSpPr>
          <p:nvPr/>
        </p:nvSpPr>
        <p:spPr>
          <a:xfrm>
            <a:off x="1863699" y="4048320"/>
            <a:ext cx="5584378" cy="635122"/>
          </a:xfrm>
          <a:prstGeom prst="rect">
            <a:avLst/>
          </a:prstGeom>
        </p:spPr>
        <p:txBody>
          <a:bodyPr anchor="ctr">
            <a:normAutofit fontScale="92500" lnSpcReduction="10000"/>
          </a:bodyPr>
          <a:lstStyle/>
          <a:p>
            <a:pPr algn="ctr">
              <a:defRPr/>
            </a:pPr>
            <a:r>
              <a:rPr lang="nl-NL" sz="4000" b="1" dirty="0">
                <a:solidFill>
                  <a:srgbClr val="F47634"/>
                </a:solidFill>
                <a:latin typeface="+mn-lt"/>
              </a:rPr>
              <a:t>Partnerschap</a:t>
            </a:r>
            <a:endParaRPr lang="nl-NL" sz="6600" dirty="0">
              <a:solidFill>
                <a:srgbClr val="F47634"/>
              </a:solidFill>
              <a:latin typeface="+mn-lt"/>
            </a:endParaRPr>
          </a:p>
        </p:txBody>
      </p:sp>
      <p:sp>
        <p:nvSpPr>
          <p:cNvPr id="6" name="Titel 6"/>
          <p:cNvSpPr txBox="1">
            <a:spLocks/>
          </p:cNvSpPr>
          <p:nvPr/>
        </p:nvSpPr>
        <p:spPr>
          <a:xfrm>
            <a:off x="1763688" y="5203240"/>
            <a:ext cx="5570760" cy="512320"/>
          </a:xfrm>
          <a:prstGeom prst="rect">
            <a:avLst/>
          </a:prstGeom>
        </p:spPr>
        <p:txBody>
          <a:bodyPr anchor="ctr"/>
          <a:lstStyle/>
          <a:p>
            <a:pPr algn="ctr">
              <a:defRPr/>
            </a:pPr>
            <a:r>
              <a:rPr lang="nl-NL" sz="2400" b="1" i="1" dirty="0">
                <a:solidFill>
                  <a:srgbClr val="F47634"/>
                </a:solidFill>
              </a:rPr>
              <a:t>Startbijeenkomst</a:t>
            </a:r>
            <a:endParaRPr lang="nl-NL" sz="1600" dirty="0">
              <a:solidFill>
                <a:srgbClr val="F47634"/>
              </a:solidFill>
              <a:latin typeface="Calibri" pitchFamily="34" charset="0"/>
            </a:endParaRPr>
          </a:p>
        </p:txBody>
      </p:sp>
      <p:sp>
        <p:nvSpPr>
          <p:cNvPr id="35842" name="AutoShape 2" descr="data:image/jpeg;base64,/9j/4AAQSkZJRgABAQAAAQABAAD/2wCEAAkGBhQQERMUEBQVFRUVGBgYFhcVGBoXFxgWGh0VFxQWGBgYGyYfGBkjHBcXHy8gIycpLCwtFx4xNzAqNSYrLCkBCQoKDgwOGg8PGi8kHyUvKSwsLCwvLCwqLC8vLCwsLCwsLCwsLCwpLCwsLCwsLCwsLCwsLCwsLCwsLCwsLCksKf/AABEIAHUBsAMBIgACEQEDEQH/xAAcAAEAAgMBAQEAAAAAAAAAAAAABQYDBAcCAQj/xABLEAABAwIEAwQECQoDBgcAAAABAAIDBBEFEiExBkFRBxNhcSIygZEUFSNCU2KTobEXNENScoKy0dLiM3OiJTWEkrPCFlRjwcPh8P/EABgBAQEBAQEAAAAAAAAAAAAAAAABAgME/8QAKBEAAwABBAICAQMFAAAAAAAAAAECEQMSITFBUSJxExQygQQzQqHB/9oADAMBAAIRAxEAPwDuKIiAIiIAiIgCIiAIiIAiIgCIiAIiIAiIgCIiAIiIAiIgCIiAIiIAiIgCIiAIi1MWxJtNDJM4EiNpdZouT0A9qA20VNw7tHiEIkrR3Dnud3bAHPcYxaz/AFb2vcX0BymyzR9ptG5wawyucdg2J5J8ha63+OvRncvZbEWKmnzsa7K5uYXs8ZXDzHI+C+zVDWWzuDbkNFyBcnQAdSSsGjIiIgCIiAIiIAtfEazuYnyWLsjS7KNzbkFsKidoNJUTyxsiikfGxtzlF2l5J95AA95WaeEalZZbKLEXPpxM+NzHFpcY73dpew1tqbc7brzhOKumh72SJ8W/ou1NhrmFhfXy5Kh4hh9W6ipoBFKbGRzxY7ZiI2n2XNvJPi+rbh4gEMt3TOJAB0jDWkDyLiTbwKzuZrai64BxB8KbI/unxta6zS75zbXvtv1GvLVcsbiM8z7CaS7ybXlc0a7C5cAOiufBtBUQ0tUHxvabExtI1Lsjr2HicoVPHC9V/wCXl/5VistI3OE2ZjhkuWY1ExifGLiOVzs7/wBi51HK4uui8FUpjoob3u4F5v8AWJI+6y0+HMEdNRCKuYXWc4ND/XY3QNsdxzsehCstPAI2NY3ZoDR5AWC3E45MVWeDIiIuhzCIiAIiIAiIgCIiAIiIAiIgCIiAIiIAiIgCIiAIiIAiIgCIiAIiIAiIgCIqP2hccfBW9xTn5Zw9Jw/RtO3755dBr0Wpl08IjaSyzadidZPiIjjsymhdaQsfC57tCQXgkuaCbC1gbX57W1zrC52C4xwVhFQ5slVSyDvonWbGTrMPWla65vY3Fr7m+xAK6dJiTKmhc9zu4Ekb2kyCxjcQWOBBtdzTfTnZdNSUmYh5OQ8QMnqzLXlpMLpSxrr7AaMFt7WsL9SVZezjjFsZ+DyxtaLEtkjYAbAXPe5BqLD1vf1WxiHENL8HZQwsc6D0GOeTlOUOBc5otfNfW5A15Kap3sw+sbTU8F4nxtc7I0ue113jO46lzbAXufLoVa81O3BVpUnk1Ma7SgLtpG3/APUeNPNrdz7beSrmDzT1dZC9xfKWyMc47hrQ4E+DR7lM8O8M0tbJPK1zxEyVzRERkI2PpG9w3U2Gh011UtiPGVNRN7qlY15HJmkYPi4esfK/mvJUtP5HoTWPiW2WUNBc4gAakk2AHUk7L0DdcWxniCarN5n3HJg0YPJvM+JuV2eD1W+QWprcZqdp7RasmKQtJDpYwRoQXtBB6EErz8bw/TRf87f5rphmMlGn7S5mucO6j0cRu7kSOqx/lPm+ii97v5qxvwLDSSSIbkkn5XmdT89efiDDOkP2v965bbOm6PRXvynzfRRe9380/KfN9FF73fzVh+IMM6Q/a/3p8QYZ0h+1/vTZY3R6K9+U+b6KL3u/mn5T5voove7+asPxBhnSH7X+9PiDDOkP2v8Aemyxuj0V78p830UXvd/NPynzfRRe9381YfiDDOkP2v8AenxBhnSH7X+9NljdHor35T5voove7+aluGON5KuoET42NBa43aXX0t1W38QYZ0h+1/vUph/DNNA8PhiDXWIuC46Hfcptpdh1PhEoiIuhzCIiAIiIAiIgCIiAIiIAiIgCIiAIiIAiIgCIiAIiIAiIgCIiAIiIAiIgCoGOdmcBD5ZKqRj3OLnySZC031tazfZqrFxhjr6OAPja0uc4MGa9hcON7DfbZcurMQmq5B3jnyOJ9Fo19jWjQewKflcPg0tPf2b/AAz2esqZXkVBMcZAzRsLHOJubNLvVt1tz9q1cQmlqZyxplls5zY2kl7g0EgfcBc+9WjBGVdFEyAQhr6l7rSSG7I/QGVrwy5DjlNuWvPUKZZidJhsLQWCOQgZo2kPkJ+s7mPrEgfgmo6tJ0xCmG1KITBOzdxs+qdl5iNh9L952w8hfzWbCeKfgVORWF0tW57i9gcHOGtmBzgcrBYD0RtfZQmOccz1N2sPdRn5rD6RH1n7+wWHmorCsEmqnZYWF3V2zW+bth5brkrwsSdNmeaFfiz5ZJnj5MTuDnsYSGkgWF+vMnqSTZbWB8KT1dixuVn0j9G+zm72e8K6YNwDDTjvKkiRw1ObSJvsO/m7TwUXxL2psjBjoQHuGneEfJt/ZHz/ALh5rcaVaj5M1qzC4JWLB6LCmCWocC8bOfq4npGwc/K58VTOJ+06aouymvDH1v8AKuHiR6g8Br4qvRQ1OIz6Z5pTuTs0eJ2Y33BdJ4X7MIoLPqrTSb5f0bT5H1z4nTwXtURpLns8rqtTopHBFJJ8Jv8AJRtfG8GSoZduV1gSzMRmeb9dib6LJxNw5FCAylHeZfnMjfK5+2r5QBG0fVYD4np0Divhv4bVUbHtPcMbM59tB+jDW35Ekj2ArJw5hEkNDNTPe6Pu3TMZKND3bvSZIOXzz5EHor+X/L/RNng418TzfQS/ZP8A6U+KJvoJfs3f0q3T4uxlVT0slU+ajjAa9zXkB7nFx9NzTcsBLRa5s0LrrGgAAbAWHlyWr1nPgzOmmfnT4om+gl+zd/SnxRN9BL9m7+lfo1Fj9S/Rv8K9n58nwBwiie1jy5xc18Zac7S3UODbZiwtI1tu1w6LHUYDI0RlrHPzszODWOOR2Z7cjrDR1mg2Nj6QXQO1OoMU1JJA/JNaRlwbENOQa9B6R96uXDGBCip2RA5naue79aQ+s7X3eQC29ZqUzK08vBwf4om+gl+zd/Sgweb6CX7J/wDSv0atevr44I3STODGN1Ljt/8AZ8BqsfqH6L+Jez89HB5rf4Ev2T/6V+iovVHkFyHifjebEX/B6Rr2xuOUNb68v7Vtm/V26+HWKmsZBEZJXBjGNu5x2ACms28ZLppLODZRaddi0cMLpnmzGtz7akWvoOZWtw3xHHXxGWJr2tDi2zwAbix0sSCNeRXnw8ZOufBKoiKFCIiAIiIAiIgCIiAIiIAiIgCIiAIiIAiIgCIiAIiIAiIgCIiAIiICI4lwD4bGyMvyBrw4kC5IAcLDodd19ocHp6GNzo2WytJc71nkAXOvs2GillpYywup5gASTG8ADUklpsAFGvJc+Dn2Odocst2047pnX9IR57N9mviq1S0ck78sbXSPOptqfMnl5lWvAuzl8lnVR7tv6jbF58zs37z5K4Sy0uGw3OSFn+px/ie73rkoquzq7meiu4F2bgWdVnMfo2HT95258hbzKk8d4ypcOb3bQHPaPRhisLftEaMHnr4FUjiftQlnuylvDHtm/SuHmPUHlr4qv4BwtUVzvkm+jf0pHaMB53PzneAuV7Y/p1KzR5b1nXCPfEPF9RXOtI6zL+jEzRnhcbvPifZZT3C/ZhLPZ9VeGPcN/SO9h9QeevgFeOGOA4KKzrd5N9I4bfsN2b+PirKtVrY4gytPzRp4XhEVMwRwMaxo5DcnqTu4+JW4iLzHYLHPA17XNeAWuBa4HYgixHuWREBXKbgKlFMIJImPsLd5kDZDqcpzDXNa2t9bexSWB4Y6mj7p0rpWt0jLwA9rOTXEaOt1sNFIqrcV0XdyNq3zva2ID5JumdwJIa03sM2xuDoFat45ClZLSirfDPGjKxxYW93IBcC+YOA3sbDUdLKyLKeeitY7KLxJwSauaqytygsbIxx3fUkZLXO0YYwC3V5PLS44bK50MTngtcWNLgdCHEDMCOoN1sqo8Y8fx0QMcVpJ/wBX5rPF9uf1d/JdfleJMcTyS/EfE8NDHmlPpH1GD1nnwHIdSdAuS1uIVeNVAY0X5tYNI427Fzj+Ljqdh0WPCsIqcXqHOLi7Ud5K71WDkAPwYPuGq6g1lJgtL0HXQySv6eJ+4Dou2FpcLmjlzf0YMHwKmwandLK4Z7enKRqT+owch4DU8/DmvF/GMmIPsbshafQjv/qd1d9w5dT6xPFanF6lrWtJuSI4mn0WDmSfxcf5BXKs7P6WmoHfCJC1wLXvmABOYXAja07t9KwG5Nj5aWIea5bI80sT0UzCa2asrYHyPDnMfGQ1zmt9BpF2RtcQL2Hqje/mur8NY+agyRmllp+6NiHBuXXYAjnbXQW8dr8Shw58vemBj3MiaXuJtdrAdC62l/AdD0V97PKk01SI7kwVjO8iJ+kZ67Sf1x6TT1ytPNXWlNDTfJ05EReI9AREQBERAEREAREQBERAEREAREQBERAEREAREQBERAEREAREQBERAEREAXHO0qB8uJZI2ue4xxhrW3J53sF2NYGUTGyOkDQHuADnW9IgbC/QdF0072PJmp3LBzzhfsqAtJXG/MQtOn77hv5N95XRoKdsbQ1jQ1rRYNaLADoANlkRSrddiZU9BERYNBVzGeN4qd5YxrpnM9fJsz9p3VWNRdfh7IqWdsTGtHdyaNA1OU79T5qPPgqx5Ki7tGlluxkbIi/SN73EgOuPWu21uV+RIvor7S5sjc5BdlGYjYusMxHhdQnC2CNbRRRzMa7MC8te0EAv9K1iNwCFPMYGgACwAsANgBsAsyn2y1jwRfE+LPpad0sbWuykAhxIsCbX031I00XLsb4kmrCO+Iyt9VrRZoPXmSfMq9dpbyKRoHORt/YHn8QFVcbwYUFRTuc0OjIjc4EXBLcomBvvff8Ae8Fi85OkYI3hucsq6cj6Rg9jjlI9xK7Q5wAuTYDclaNPgtO0teyGIEatcGNB8CCAqn2u1T2UsTWuLWvks8A2zANcbHqL62XXS0+cHLUvyR/Gfab60NC7wdMPvEf9Xu6qt8IcFSYg/O8lkIPpSHdx5hl9z1dsPE6KQ4I7PHVOWapBbDu1uzpP6WeO55dVeeKOLIcMiDGNaZLWjiboANgXW9Vg+/lzt7HSn4R2efG75Ue8Uxamwima1rQLA93E31nnmSfPdx+82C5TNNVYvVD5z3bAaMjZ/wBrRzO5PU2XimpqnFarcvkdq5x0YxnU/qtHID7yV1/AsAgwynNiBYZpZXaF1uZ6NHIcvPUuNJe6HN/RhwLAIMJp3Oc4XAvLK7Qm3IdG32aPvJXOsaxifGqpsUIIjB+TYdmj50sludvdsNTr84r4olxSdsNOHd3mtGwbvd+u7pztf1Rc9V0jg7hJlBFbR0r7GR/U8mt+qPv3U/trdXbL+7hdG3w9w3FRQCFgvf13EavcdCT4cgOQWtgfCbKeMRu9MRzPlh3vGHXytv4AkHkbqfRefczrhBFH4Vj0NUXiFxPdkB12ltr3tuNdipBZKEREAREQBFHDH4TUGmzHvRyym3q5vWtbZSKAIiIAiIgCItbEcRZTxuklJDG2uQCdyANBruUBsotfD69k8bZIzdjr2JBGxI2Ou4WwgCIiAIiwVtY2GN0khs1gu4gX08ggM6LUwzFI6mMSRElpJFyCNRodCttAEREAREQBERAEREARRdfxPTwTRwSyBsklsosTubNuQLNudBdZMbx2KjjEk5IaXBtw0u1NyNB5FXDJlEgi1cMxJlTEyWIkseLtJBBtcjY6jZMUxJlNE+WUkMZYuIBJ1IGw1OpCYecFybSKPwTHIqyPvICS3MW3LS3UWvofNSCNY7AREUAREQBERARPEmCmrjYwEDLKx5vzaD6Q88pK+8S4EKyB0ZsHD0mOPJw29h2PmpVFMFyRnDTJG0sTZgWva3KQd/RJaPPQAr3iuBRVRiMzcwidna0+qXWsMw5gX22Ugiq46I+SPx6tdBSzyMtmjje5t9rgEi46LiWFYTUYnUkAlznHNJI7Zo6u/ANHSw0GncMZoPhFPLEDl7xjmXte2YWvbmvGB4FFRxCOFthuSfWc7m5x5ldo1FEvHZzqdzMGBYFDh8GVlgAM0j3WBcQNXOPIW9gC5jxxxo6uk7mnv3IcAAAc0rr2Btva/qt9u9rSfarxJJ3nwRvoxhrXPtu+97A/VFtuZ8lJ9nXA3cgVNS35Ui8bD+jB+cfrke4eJNtylK312ZfL2okeAuChRM7yUAzvGvPu2n5g8ep9mw1tyIuFU6eWdUsLCCIiyU5fwpxG2jNSXxyPDnN1YAQ0Av1cSRbfRdGw3EmVEbZIjdrvYQdiCORBVG4JYHR4gHbEa+VprqQ7L3E08t9u80/5WXXKH0jra7Ztx8exvmEUUUr7vDC6wABLstzqdPOykse4kiow3vMznP8AVY0XcfHwGo96rPZv/jVfm3+KRYeJKl7cWiLY+9LWt7tl8tzZ5Gp6Ek+xXc8ZJtWcFowDiqOrLmtDmSN1LHixttcdbfddZce4kio2tMly53qsbq423OpsBtr4qvYRhNU7EPhUsIia4EOAe0/MyjY3OoasGNeljNOH+qAywO3z3D/V+CbngbVk1sGr+/xjvA1zMzT6LxZwtGBqPYrjj3EcVG0GS5LtGsbq51t/IajXxVYi/wB+u8v/AImrHxdUObidOWs7wtawsZe2ZxMltTtrY+xRPCf2VrLX0WTAeLI6tzmBr45G6ljxY25keWmm+qnFSMOwqrkxBtVLCIm7OGdp0yFvI3J29yu63Lb7MUkuiLx/iGOiYHSXJcbNa3ckanfQAdfFeMA4jbWB2WOSMstcPFt72seeyj+OeHn1UbHQ6viJIb+sDa4H1tAvfB/FBq2uZK3LLHbNyDhte3I3Go//AAmXuwXC25PeOcaRUsgiyvkk0u1ltL6i9+dtbBYeLKwTYY+RoIDxG4BwsbF7LXCiOFQHYrVl+rh3uW/L0w3T93TyU9x3+YzfufxtUy2my4SaRX+HeN46anhjkjlsAQXgDLfM46a+la/JXs1TcneZhky5s3LLa9/K2q51ig/2LTf5n/vMp3GHkYMLfQwg+R7sH7klsUkz6ztHgL7FkojJt3hAy38r3tz6+CtL52taXEgNAuTysNSb9LLnlZG34ki29cH97O8H22upatkd8Sg637mMHyuwH7kVPyHK8GRvaPAX2LJRHe3eFoy38r3tz6+ClOLHA0NQRqDGbFVGojb8Rxmwvnv7e8cCfO1wpl7ycFu7f4P9wFh91kTfkNLwZ+zv8yb+3J/EVZlWezv8yb+3J/EVZlqejNdkfxDKW0lQ5pIc2KQgg2IIa4gg8iuM4Tg76mmqqnvnh9PlcLknMNSbuvcGw0XZOJvzOq/yZf4HLj/CmB1dXFNHSyNbGSwShxy5ty3ZpJGh0v7169HiWzz6naOh9meOSVNK4TOLnRPyZjqS2zXC55kXIv5LVn7VohL3cUE0hDst/RbrfLtcm1+qnuEeGhQU4jzZnElz3WsC42GngAAPYqJ2Xj/aFT+xJ/1WKYluqLlrCOh4/wAQRUUXezE2vZrW6uc7o0e8+xQnD/aRBVyiEsfE93qZ7EO0uBcbEjbr1Vd7Y5D3lKD6uWQ25XuwH7lrV+F11dVQVAozCI+7A9Jo9FjswJzEHQHpySdOduX5Dp5wjovEXEUVDD3s1yCcrWt1c5xubC/gCbnoozhXjqOve5jYpGOa3Nd1i21wNwd7npyPRee0Hhl9dTtEX+JG7O1pNg7QgtvyOunl4qG7N+LHPcKOdlnxtIY61jZmhjeOTh18DfXfKlOMrsrb3YM3FdbRNxGAVEEj5vk8rmuszV5DMwzC+V1zt71n7WvzFv8AnM/B6rvH/wDven/4f/qOVi7WvzFv+cz8HraWHBlvijWwfi6LD8MozKHOLw6zWWvYOddxuRpqB7VLcbTmTCpnlpYXMYcrrZm3cw2NtLrm2BOBq6AVf+EGs7v9WxdJkJvy729/LoundoX+7an9lv8AGxKlK19/9EvMsovBnH0dBTiJ8Uj7yOcXNy2AOXQXOp020XVaCvZPEyWI3Y8BzT4H8CuPEf7C/wCL/wC1dA4FqRHhUT3bMZI4+TXyE/cE1ZX7l7LDfRF1Ha5C15AgmLQbFxyg3Gh0vv4XVtpsaZLTfCIbvYWF4A0cct7tsdnXBHmuX4nj1XiNJUyARRUsZbdgaC4kuaQMxBNxcEkZVbuyvXDxf6ST8QpcJTkTTbwbWEcfw1MFRM1j2inbmcHZbkEOItY/VI1UjwzxG2viMrGPY0OLfTtckAEkWJ01t7CuPVcponYhTbB9mDybI1w9hjJXUeHqI02FNDdH9y6TTfO4Of77ke5NTTmVlCabZo4p2p08Mro2MklDDZ72WDQb2NrnXXS+gVpwnFY6qJssJux23Ig7EEciDouNcKyzup6mCmpu/MwaHvv6gscu+l73Iudwuidm+Dz0tPIypZkJkLmglp0LWA+qTbUFNTTmVwIptmniPavDFI+NkMr8hc1x9Fou0kG2pNtNzZT3DHFkWIMcYszXMtnY4C4vsdCQQbHXwVC4DbfFasHUFtRf7Vqydjn+NUf5bPxcrenKTx4wSaeUdUREXmOwREQFYm4ObNiLqqaxa1rBGzq9t7vd4C+g668grOiKtt9kSwERFChERActfhksEs0Ec9myuyvswai509a/zjsQuhYHgzaSFsTCTa5Lju5x3Ph5dAERc5R0tkBwPhfcy1JzZsxHK1vSeepvus/GmACUNqGPMcsVrOAvcXuOYsQdQfEoiqXxI38jBwdNUSyOfNUGRoblyFoAuSLO0O4t05rPxpgAlDahjzHLFaxAvcA3HMWIOoPiURRLMhvFEVwjhz5as1MsuZwBv6AGa7cg1BsLC3JS/GnD4nYJmvMckOocBe4ve24sQdQeWq+oiXxK38jT4PnqJZS6aoL2taRkLQAb2sdDuLdOZVxRFqejNdlZ40kmY2N8ExisXAgC+a9rXubaWPLmsfA2AiFjpnPL3y7ki1hck8zck6koimPkXPxI3i3BjBUCpp5TG997gC+trEjXYjcEbqYxejdJhuR8mZxbHd5G5zNNyL7+1EUxyy54RFV+D5sLgiz+q++bLvrJyv49VZqTDmvo2Qv1aYmsPLTKBcdCiKpEbKLFw290oo3VDjE15dbLz5kelod/C5vZdDmw1joTCR8mWZLDk21hbxCIkpCmc8Zw490oozUO7pry62XnzI9LQ7+Fzeyu+OUI+BSxM9Fvd5RzsAAB5oiiXDLT5Rg4Lo+6pWtvm9J5va256XKnURbXRh9mljcHeU07L2zRvbfe12kXtzVZ7N8D+CtnGfPmLPm5bWDvrG+6+Iuqb2tGGucl0VC4F4d+D1k8neZszXi2XLa72u3zG+yIpLaTDXKJ3jLhdlfBZzsjo7uY8C9tPSBFxcEDryCp/B+H1DqmJpq5CyE3DDmLS0AjLYvsBYkbGyItxT2tGaS3ItHH9LK6BjoZnQmN+Ylt7u0IAuHC256qK7O+ExG51U+QySOzNFxa19XuJuS5x/n1REVNaZcLceeLeHO+xGGXvMuXufRy3vleTvmG/kpntAwr4TShmbJ8o117Ztg7S1x1RE3P4jC5K3i/BgkoKMd5Z8WZmfJ6zXFzrWzaWI015nqrHidK+owoskf6bmNa5+Xctc27st+duvNER03j7JhFb/8ACp+Ku470fnGfNk8LWtm++6tvC2FBlBHA85xle0m2W4c599Lm2h6oiXTa/kspZOdYpwxJSOlpo6l3dSWzNLNwDdt/S3Gmotey6NwXgnwSlbHnz3Ln3y5fW5WufxRFdSm5RJSTKrxnwYKiuz95lEgjzDLe/wAwkHMNwByXRQwWty29iIsU20smkkmzlOO8KvoJyaSpfE2TUBtwWi/q5g4ZgOVx/NdA4TonxUrGyymV3pOzuBBs4l1jdxJtc63RFq6blZMykmys8J8OdzXzy95mzib0ctrZntdvmN7W6L12ccO/BZJj3mfMxo9XLaxJ/WK+IrVPD/gJLgvqIi4HQIiIAiIgCIiAIiID/9k="/>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4" name="AutoShape 2" descr="data:image/jpeg;base64,/9j/4AAQSkZJRgABAQAAAQABAAD/2wCEAAkGBxQTEhUUEhQWFhMWGB0aGBgYFxgdHhsaHBwYFxwYHBccHCggHx8lHBgcITEhJSkrLi4uFx80ODMsNygtLisBCgoKDg0OGxAQGywlICYsLSwsLCwsLCwsLCwsLCwsLCwsLCw0LCwsLCwsLCwsLCwsLCwsLCwsLCwsLCwsLCwsLP/AABEIAEIB2AMBIgACEQEDEQH/xAAbAAACAwEBAQAAAAAAAAAAAAAABQMEBgIBB//EAEMQAAIBAgMDBwcJCAIDAQAAAAECAwARBAUSITFRBhNBYXGRsSIygaHB0fAVIzRCUnJzgpIUJDNTVGLh8UOTRKKyFv/EABgBAAMBAQAAAAAAAAAAAAAAAAACAwEE/8QAKhEAAwACAgEDAwMFAQAAAAAAAAECAxESITEEEyIyQVEzcfBCQ2GRwRT/2gAMAwEAAhEDEQA/APqua50yvzUChpB5xO5apEYptpxGnqVAfGocjN1eQ73ck9+711LiZ3MgihAMhFzfcBXJWS3fGS6lJdnvNYj+qb/rHvroQ4j+pb9C++qrjELNzTSLfTquFB9FdyGbnViR1JZS3lLbdfhWby8uO+/5/g3U62TGHEf1TfoHvqKTGYmAa2l55R5wKhe6166klnjdFlVLOSAVJvs/2K6zoXhYDebD1is55JpKmGpa6NPG4YAjpF66rHJkcYAvqv02Y7TxqPGYTmF52JmVlI3nYeqrL1Et6E9o2tcTyhFLMbAC5pPLymhU2sxt5xUbB2mr2IC4iBgjCzqQDVtk9a8igZ9O+2KEBOgud/o2V78q4sbTFGRwDG/jVfK5m8qJxZorKSDcdXhUmZ4oonk+cxso6zXI818uJfhJaTlRDoBYMHP1ALkGuk5TxXs6vH95fdSjKouZkeOQWkNiDxFttj21dx2KRAOc3HcLXvbq9NPWZquOheCLuYZ8iKvNWkd/NAPrNLDh5pds0zC/1UNh31R5PxAvK5WxB2Dhe5Psq/I8skvMxELYamY8OoVl3dVxk1SktnHyHFwY/mNAwskPlQSMbfUY3B6hVqTJJVUscVawuboAO+9V8pxrSBg1jpNgwFgfj20lLJHbZqaofZTmCzxhxsO5hwPCpcfiebjZ7X0i9uNZuTAyB2MMmgSecPaKr4/AMI3POytYbme4PHZVlnl6E9svrnOKYArFGAeLH3ig4/GHoiXsuapYGeSPmVchklXyCN4sBsPfaruYYooBpXUzMFUdZqdZMiriMpk9wuZzrNGkxRlkJAKi1j8GmOc5tzOlVGuRz5K39ZpHjo5k0SYgRqsbBgFJJY/ZFSYGFmYzS/xG3D7I4VR5HE/LyZxTfRcg5R6WC4iMx33MDdTXub5nIZBDAQDp1M++wO61eSxhhZgCDSRoThpQyguj+Tbp+77qSc7pa+5vBJ7GPM4j+qb9C++jmcR/VN+ge+vcJmGtyhRlIF7MLHurmd5WmWKIqpKliWHqqavK6477G1Pk95rEf1TfoX30GHEf1Tf9a++pP2TGDZpibruR6qr45MTCnOOY9IIuo6+uqaz/AJF+B7LNiYvL50yhT5SlQNnTtF6t4vlCX0rhhqdhck7k7euupvNb7p8KXcnYQIr22sdvo2D466Sc9cG2a4Wztsvd9s0zseANh3Vz8hxcG/UakwyTYhn5thHGjab2uSRvrrH5dLChc4kEDoZLX6htO2t4ZWt7DlK6IlmlwvlKzSRDzlY7QOINanDTq6hlN1IuKzuXYgyxgutid46D124GqsWAkW6LMyw3uAu/b0X6K3Hm1tWZUb8GxqDGYtIlLObKPjZWVmVoGSQSykaxqDuSNPTsr1b4p+ekBCD+Gh8TVnmnjyE9vstPm8838Febj+0289gqL9gkPnYiYn+1rDuqbG41YwAdrHco3muY8Ji3GoCOMdANyfTUFWW+10U1MnCYedPMxDHqcX9dD53PCymbQyE28kba6weLJYxyDTKu8dBHEVWzyUK0TEXsxNuwVk5Miriw4pjAcoZTtXCsR1uAe7TV/Ks5WYlbFJBvVt/oqhh51ddS7RUWTKZMU8lrLGNHWSfjwqmLLVVpoWoSQ6nzSFDZpEB4X291VpOUWHH/ACA9gPupHgsIglmR1BZWuCRvB+PXVnEyRRbWCg9FgLn1VtZ9Vx0YsaHfypFzRl1eQOn2W40k/b8RPtQiGPo2XYjjSnLYjKQjbEQl2XrbcPV404x2MKFVRdUjeavtNZky1vjPk2YS8nFsUu1cRqPBlAFM8nzjnSY5F0Sr0cRxFKnxcsTAYiPSG3OpuL8DXOcREASpseM3B6ukUs5LmtWa5TXRrGYAEnYBvrNz5xLMSMPZYxs5w9PYKM8x3PLFFGbc6AzHgvDx7q8xE6QRiw2DYAOk1TLla6nyLEfdnIjxI2jEkngUAFSxcoWjuuITyrEqV3NboqvLiZ41Dyw+Qd+k7VHWKkxkKzR7NtxdT4VP3Lh/PwNxl+Dtc0xTgFUjUHaLkk2+OquHlxbbOdRRxC7fCl+RY5yRG1radnEW2WNMcfiymkKNTubKPae/11lZMnLiapQw5NYt5IiZDqZXK3ta9qbUtyHAtDGQ9tRYsbbtvRTKutEH5CiiitMMdhZRAzwyHSFJKk7ip20w5KQ6ucnYWLmy3+yPj1U6xGESS2tFa264vUqKAAALAbgKnONKnQ7va0ZvG/TW/CHjXuG+mx/hnxNGK+mv+GPEV5hj++x/ht4mpf3h/wCgm5S/xsN0C799ltVXOh8y3o8aeZvlonTSTZgbq3A0sXk/I5HPzakH1VFr9ppsmN1aoyaSRBlOJLxgnzlOk9oqmYA7zmVmIiGpFvsNwd46jbvq1gl0zYheDg996X59dXuv/Kmk9diP8VKEpytDvtDDJodMK/3bT13qxyZl0SSwHcDqTsO8eFdqAoUcLKPCqOYyGKSOZeg6W7DupcN/P9wpbQZQdXOv9uRj6OipIk5zGRqdojUv6ej2VHkCWhXrufXVrk+urE4hvshV77n2U0LeZsK6k9zz6VD9xqglH71hu1/AVPnn0qH7jVDL9Kw3a/gKev1l/PyKvoOVGjFTofr2Ye3x9VE+uKUTRrq2Wdekjq+Oimee5UZdMkZtKm7gRwNKVzXSdM6NG3YbHsNLkmpvnJstNaLWPzaLEQvGr6HI3Ps67X3VSw+ZCMBZI2jsNhAup6wRVv5qXpRu6/vqs2WaNsLlT9km6ntBrKyTfVdGqdeDqXOY9yXkc7lUG/hU0eVYmUfOOIlI80C57Dt9tWMhzFWYxyRrHMOAA1DiKfVXHhhdoSrZl81hCS4WJdoQMb9Wz3GoM6l08053LKpPYLn2VZxJ1Yx7/UQAen/dTSwq1tSg2Nxfbt3VHLesif4HlfEpRK87iaYWA/hp0Aca9fEvK5iw4BI85+hf81JmaOYyI9/rt1ddMeS7xGECLYR546dXXW417j5V/oynxXRWHJgWuZpOc+1fZ+n/ADXcPJ86laSZnCm4Gm20bjvNPaK6uKJcmZnMNmN7YvbXMLacZETuZCvp21JmP00fhe01BmsbeRIgu0bBgANtun2VzU9Ziq7kc4/PIYm0s3ldIUXt22pfyjxSy4QvGdS6lv37iKqZPhiqlnWzsxJJ32O6pslhAxM0drxsgYr0XuOj01WcvKnIrhJbOsTjIwhJdbEG20bdlVOTst4tPSp8dop7HkGHU3EQv13PqNUc3yp1k57DgEkWdN1+sVN+n1LSGWRNlKDFNhZHbSWhkNzbep6Tau87x0eIVDEysUa5jc6b99eRZum57xt0hgRUj4WGXbZW61I8RSrLUrVI3im9kKZwm6QNGeBBokzTUdMCmRzwBsO014cE8e2FtQH/ABvZh6L7qd5Fj45VOlQjr56WtY1sYsddoKpozmd5fMsamWQeW4UIo2XNze/Vamk0ixoT0KN3hUvK/ZHG3Qsqk9m2q+bx3hcDhfu21maUnK+xkPa2WeTmW2HPybZH2i/1R0Wp7VPJ8QHhjYbtIHpGw1crrS0iLfYpzvKOds6HTKu48eo1TweVztLG82gCO5AW5uTs21oqKzit7N5PWjI5ADzX5m8av8lvOxH4nsqjkB+a/MfGusDjmwzy642Ku2oMu3vFc2NpZaK0tyTZuunGIR9dDf0VBiSBiYSRcBXNj1C9c4vMVmxERjDWUEG4taucxHzyfhy//Jpn+sv2BfSd5Gp5vWdrOxYntq1ybi5yWWc9B0J2DefCoslPzMfZ7TVvkcfmCPsuwNLh7umwv6S9nmHDwSD+0kdo20mwDc5Ct/rLY+FaHH/wpPuN4Gs5kg+ZTs9tb6rwmZiKPJpCdTHeoCDxPspjh4udxYB82Iaj1sd3x1VU5PHyZPxD4CmOQbMTiBxCnuv76yO8r2bXUj90BBB3HYaymS+SHjJvzbsvorW1lMtPzmI/FaqeoXwEx+Sjgk04twOBPfY0x34uAHcAx9PwKpwfTG+77BV2T6Vh/wA3dYVKXvJP7f8ACj8M09FFFdhzhRRRQAUUVDi8Uka6nYKOv2UAZ+f6bL1RqPCvcOf32P8ADbxNQZcxkklmII1my3+yPgd1etiUjxcbO1l5si56ya5E95i7XxNXRXisCLjaDXtdZAzEg04yYfaRT7K7xmGD6P7WBrzPBoxcT9DqV9I/2KsgVwZ9q9nTHaF+ezaYr8GU9xvU+Yw642XiLjt3il/KZvm1XpLeoD/NM8M+pFPFR4UniE/8mnGWraJB/aPXtqbkmL8+/wBqQj0D/dcyyaVLfZBPdVjknDpwy8WJbvNW9N22xMngq579Kh+41QzH96w3C7+AqbPG/e4fuNSzP42Z4ggJY6rW2H6t7einr9Zfz8hP0jpuVEVzpV2A+sF2V2mf4aTYzAdTrbx2Ury7GILRaWjYfVYWJ/zV2eJCCXCkdJNY/UNPTRntonkyPDTC6ADg0be7ZSyaKTDOqu5eJtisd4PA1d5IRfNyPayu5KjqGz47KscqotWGfqsfXVqhUuxVTT0Kc5jIAlXz4yCOzhWpw8wdFYbmAPfWexB1QniY7/8AremfJxr4aL7vtNS9M3po3IKmH75N91arY/DtJiEVG0toJHaLmrLg/tk33Vr2L6ZF9xvbS/3/AOfgb+k4y7GFwVcaZENmHtqKdjh5RMvmMbSKOHG1XeUmDKkYiMeUuxx9pa8cLLHxVh8d1JU+1e14NT5I0KsCARuNe0i5MYwlTC+ySPZbivQR8cKe12p7RBrTM1mX00fhe017jMUsYBcnbuAG/wBFeZiP30fhe01Fix8/hj/eR32rjySqy6ZeXqSbBYxZASt9hsbi1e5EL4qc8FUd/wDqqcccsDOphdwWLBlF7341cypjAJZ8QObEhWy7zsv7/VT4sfG2/sZT2h9icQsal3NlAuTSccqYt+mS3HTSnPsxXENGqCQqCSyeaWOy3b01ewOOSTYtww3qdhA7KpkyOPCFmE/JdGbYWYWZk7HFvGuJ+TcD+VHdD0FDs7uHZVDNVjWNmZVOzZs6Tup1kEJTDxht9r9+2jHk9xeDKXHwJMO8kchhm2m11f7QryWTmsRHKNiudD+ncfjhVvlTHZ8O/SH0+g293rqjyiHzJPSCCO+o0uGVa+5RPlJo83wfOwunSRs7RtFIspxGuMX85fJYHfcVqAazedYNoZOfjW6N/EUf/Qq2bHynonjrXRHlWLGGlMTm0Tm6MdwPCtRes4wjnToZT6vcarfJRtpM0hj+zepxnSWq8jVG30NsdyhiQ6VPOPwTb666ybNzMzo8ehksbXvsPtpY/NYdb2C8Lbz1cTV3kzhGCvLILPKQbcAL28apjyO346MqUkLMg/hH7x8akOZnUypFI+k2JVbi/bUfJ8fNfmbxq/yV87EfieyoTCvJWx6ekUo8e/OKkkRTUCRc7dnVXbi+KgB3EOD6RU3KD6Th+xvZUH/l4fsbwplCnKkg3udkWSNZCh86NipqzkEwixEsTbBIda9vSPjhXOcxHDz88Aebk2Pbobj8dde4nDJKAbnZtVlO0emsb9vJt+GH1SNOUeKEeHc9JGkenZ4Uswg5uFb/AFVue65qFMsuwaSR5dPmhtw9HTXmaSlyII9rvsPUOusyX7rUoJniinycYgsp+soYeu/x1VfE3M4pJCfIkGgngej2VYzvLjGsckQuYhpI4r8X764Bjnj4qe8H2GmybjJzBNUjQzzBFLMbKBc1lsjUlC53yMW76PkokBWmkaMfVPhepsxxQhSy+ediKOPurMuRWlMmTPEW4CTVi3I3bfVYeymLD97w/wCbwqlgsHzU6ISNXNXbqJN7Vax5ZJYZVUsqFtQG+xtR1OVfsb5Rq6KRDlRGPOSRfy1SxeNkxJ0oGjhG8nYzdQ6q6atJbIqGzUhhxorHyQjCvHJHcLqCuL3uD015RORUto1w0bKs5yqAMuGBtpu9wd25a0dVcdl8cwAkXUBu2kW9IN6altaFl6exTzq/aUekVHjBGVPOFbW37Kv/AP5zDfyv/Z/fXi8m8MCDzW7izn1FrVzL02vuV9xHPJMn9mTV127Lm1OK8VQBYCwG4V7XUSYsz/LjNFZfPU6kPWOi9Ios4UC010cbCCp39VhWwrh4lO9Qe0Cp5MSvyNN6MtgMIcVIXYERKpVCRvLC1/R7q5yeQgGJ9jx7COrjWtApVnOSiUh0OiVdzceo0t4U54oZZO+xPnTEqsSefIdIHV0mneZYj9lw11F9ACjwvVXKMnkWTnZ2VnAsoXcOJpjm2B56Jo72vuPAjaK3Fj4ToyqTYhwuFcyGWZtUhFhbcBwrrMMKX0sjFZEuVPbx7qBhsYuwxpJ1hgPEivDHjCLCBVPEupt12vXO8eXlyKcp0WY4hjcMrNYSjcw6GHsqng5y4aKYWkUWYcRxFPcly/mY9JOpiSWPWajzbJ1ms1yki7nHt410ZMfNE5vTE8MWIhFopQUG5XHtoxK4icaZWRU6QgO30mpP2XGJs0pKOIIU+m9hRoxZ2CBV6y6kdwNS1m8D/E4zWcJERsuw0qPVYeinmVRc1h0DnzUuxPeaoZdkJ1iTENrcbgPNHopvjIdcbpu1KR3i1Uw4+CEukzM4CQyyyz20q9gvWB01LjsKzFXjbTIhup9hqODB4qJQghVgosCHA8TXenFNsWEJ1swt6jUKx5HfJFE50XcrzYvziYhQrIt2tuK8fjjSnIWIDAK3NE3Qta/Z8ddMsNkbhZWkfVLIhXZsAHDvtSvBZhoQJIkgZdhsnCqZlTjWhZ1tlzGYLUQ6MUkG5h7aDns8Q0yRhmOxWU7Cesf6qM5sv2JP0VWxuLMmgRxyFw4axXYbXpMfuT1roZqWWokmebnZtA8nTZb+2jMonvG6LqaNr2va/f2UHHydOGmH5T69lc/KR6YZR+Wlay8uWjetaLfy3iP6Yf8AYtVMbNNO0YeIIqNqPlg3+PbQM2H8uT9NHyun2Jf0f5p3kzNa0KplHmer83rHnoQQav51lxkVZ4RaUAH7w32PXS2UvirRxoyoT5bMLWFa9FsABuGyqYYanVC3Wn0ZVSmJjsbg9I6VapIpMXHsWRHHRrHtG2ruY5FqfnIW5uQ7+B7RVHmcYuwwq/WrgeJpPbyQ/h4G5TXk5aGWV1edlsm1VUbL1FnXl6IV2s7Dd0DjVgQ4xtgjSPrZgfUCaZZRkoiJdm1ynex6OoUTjuq5WDpJdDWvCK9orqICPF8nFJLQu0THeBuPoqEZNid37QtvuCtFRSuJflDc2JsFyeRWDyMZXG4tuHYKc0Uu5QOww8hTfp9XT6q3WjNtsQ8n/wCEfvN41b5OTBJpom2Mx1r1ioMrMYiUIwtbbt6em9cCZWxUHNm7AnVbbZes99ceOn7rL0viT49+cxmzdElj2n/fqqHEzLHiYHc2Uark1Xy7FoGlZ2VWaQ3BNjYbtnpq1icbCVILowtuuNvVRVNZd6NS+OjTsFdehlYdoIpHJyb0m8ErR/2naKs8lIyuGS/Tci/AnZTeuxpNdkNtPozpyTEHYcQLdSAGmOVZOkFyLs53s2//ABTGisUpeEDpsKSYzk6rNriYxMd+ncfRTuitaTMTaM78j4n+ev6BU+EyMRapWJllANi3QbdAp3RWKJXhG8mYjJcTGFLSSDnm84vsPZt6Kaft0f8AMT9Q99OJsthfzokPaoqMZLh/5KfpFRr06p7bH9wTvmcQ/wCRfQb+FEeaQn/kX0m3jTyLLIV82JB2KKJMshbaYkP5RS/+Wfyb7pmcfMJtMMR1lmFyNoAHTeitVh8IkfmIq34ACvatGNStIV2TUUUVQmFFFFABRRRQAUUUUAFFFFABRRRQAUUUUAFFFFABRRRQAUUUUAFFFFABRRRQAUUUUAFFFFABRRRQAUUUUAFFFFABRRRQAUUUUAFFFFABXhFFFAHzXOUAncAADgBWx5LwqIrhQCd5AFz6aKKRfYtfgs4jARFiTGhPEop9lcDLof5Uf6F91FFMS2M1FhYbq9oorTAooooAKKKKACiiigAooooAKKKKACiii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AutoShape 2" descr="Afbeeldingsresultaat voor dromedaris beuning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Titel 6"/>
          <p:cNvSpPr txBox="1">
            <a:spLocks/>
          </p:cNvSpPr>
          <p:nvPr/>
        </p:nvSpPr>
        <p:spPr>
          <a:xfrm>
            <a:off x="1411944" y="4383937"/>
            <a:ext cx="6487889" cy="996006"/>
          </a:xfrm>
          <a:prstGeom prst="rect">
            <a:avLst/>
          </a:prstGeom>
        </p:spPr>
        <p:txBody>
          <a:bodyPr anchor="ctr">
            <a:normAutofit/>
          </a:bodyPr>
          <a:lstStyle/>
          <a:p>
            <a:pPr algn="ctr">
              <a:defRPr/>
            </a:pPr>
            <a:r>
              <a:rPr lang="nl-NL" sz="2400" dirty="0">
                <a:solidFill>
                  <a:srgbClr val="7AC244"/>
                </a:solidFill>
              </a:rPr>
              <a:t>Het verschil kunnen maken voor een kind!</a:t>
            </a:r>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5916112"/>
            <a:ext cx="1836320" cy="638491"/>
          </a:xfrm>
          <a:prstGeom prst="rect">
            <a:avLst/>
          </a:prstGeom>
        </p:spPr>
      </p:pic>
      <p:pic>
        <p:nvPicPr>
          <p:cNvPr id="8" name="Afbeelding 7">
            <a:extLst>
              <a:ext uri="{FF2B5EF4-FFF2-40B4-BE49-F238E27FC236}">
                <a16:creationId xmlns:a16="http://schemas.microsoft.com/office/drawing/2014/main" id="{E646F237-9DEC-49BD-A90B-575B388EB956}"/>
              </a:ext>
            </a:extLst>
          </p:cNvPr>
          <p:cNvPicPr>
            <a:picLocks noChangeAspect="1"/>
          </p:cNvPicPr>
          <p:nvPr/>
        </p:nvPicPr>
        <p:blipFill rotWithShape="1">
          <a:blip r:embed="rId4">
            <a:extLst>
              <a:ext uri="{28A0092B-C50C-407E-A947-70E740481C1C}">
                <a14:useLocalDpi xmlns:a14="http://schemas.microsoft.com/office/drawing/2010/main" val="0"/>
              </a:ext>
            </a:extLst>
          </a:blip>
          <a:srcRect t="22725" b="13237"/>
          <a:stretch/>
        </p:blipFill>
        <p:spPr>
          <a:xfrm>
            <a:off x="0" y="-1902"/>
            <a:ext cx="9144000" cy="3888466"/>
          </a:xfrm>
          <a:prstGeom prst="rect">
            <a:avLst/>
          </a:prstGeom>
        </p:spPr>
      </p:pic>
      <p:pic>
        <p:nvPicPr>
          <p:cNvPr id="133122" name="Picture 2" descr="Bibliotheek Zeeuws-Vlaanderen">
            <a:extLst>
              <a:ext uri="{FF2B5EF4-FFF2-40B4-BE49-F238E27FC236}">
                <a16:creationId xmlns:a16="http://schemas.microsoft.com/office/drawing/2014/main" id="{6E9E60F9-322E-42D4-8C36-85580B9B2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77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004612" y="1757737"/>
            <a:ext cx="4417492" cy="5082231"/>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 y="5980214"/>
            <a:ext cx="1910160" cy="664165"/>
          </a:xfrm>
          <a:prstGeom prst="rect">
            <a:avLst/>
          </a:prstGeom>
        </p:spPr>
      </p:pic>
      <p:pic>
        <p:nvPicPr>
          <p:cNvPr id="134146" name="Picture 2" descr="http://hoekomjesnelaangeld.nl/wp-content/uploads/2014/07/studieboeken-241x2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84" y="599810"/>
            <a:ext cx="1567103" cy="1625626"/>
          </a:xfrm>
          <a:prstGeom prst="rect">
            <a:avLst/>
          </a:prstGeom>
          <a:noFill/>
          <a:extLst>
            <a:ext uri="{909E8E84-426E-40DD-AFC4-6F175D3DCCD1}">
              <a14:hiddenFill xmlns:a14="http://schemas.microsoft.com/office/drawing/2010/main">
                <a:solidFill>
                  <a:srgbClr val="FFFFFF"/>
                </a:solidFill>
              </a14:hiddenFill>
            </a:ext>
          </a:extLst>
        </p:spPr>
      </p:pic>
      <p:sp>
        <p:nvSpPr>
          <p:cNvPr id="6" name="PIJL-RECHTS 5"/>
          <p:cNvSpPr/>
          <p:nvPr/>
        </p:nvSpPr>
        <p:spPr>
          <a:xfrm rot="1705225">
            <a:off x="1898900" y="1872095"/>
            <a:ext cx="1464013" cy="902884"/>
          </a:xfrm>
          <a:prstGeom prst="rightArrow">
            <a:avLst>
              <a:gd name="adj1" fmla="val 40113"/>
              <a:gd name="adj2" fmla="val 50000"/>
            </a:avLst>
          </a:prstGeom>
          <a:solidFill>
            <a:srgbClr val="7AC244">
              <a:alpha val="28000"/>
            </a:srgbClr>
          </a:solidFill>
          <a:ln>
            <a:solidFill>
              <a:srgbClr val="7AC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AC244"/>
                </a:solidFill>
              </a:rPr>
              <a:t>10 %</a:t>
            </a:r>
          </a:p>
        </p:txBody>
      </p:sp>
      <p:pic>
        <p:nvPicPr>
          <p:cNvPr id="134148" name="Picture 4" descr="http://www.bewustachterhoek.nl/static/images/plezi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7024" y="548680"/>
            <a:ext cx="2505075" cy="1885950"/>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
        <p:nvSpPr>
          <p:cNvPr id="9" name="PIJL-RECHTS 8"/>
          <p:cNvSpPr/>
          <p:nvPr/>
        </p:nvSpPr>
        <p:spPr>
          <a:xfrm rot="8157588">
            <a:off x="5393948" y="1158986"/>
            <a:ext cx="1321696" cy="2617268"/>
          </a:xfrm>
          <a:prstGeom prst="rightArrow">
            <a:avLst>
              <a:gd name="adj1" fmla="val 68949"/>
              <a:gd name="adj2" fmla="val 50000"/>
            </a:avLst>
          </a:prstGeom>
          <a:solidFill>
            <a:srgbClr val="F47634">
              <a:alpha val="35000"/>
            </a:srgbClr>
          </a:solidFill>
          <a:ln>
            <a:solidFill>
              <a:srgbClr val="F4763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NL" sz="2800" b="1" dirty="0">
                <a:solidFill>
                  <a:srgbClr val="F47634"/>
                </a:solidFill>
              </a:rPr>
              <a:t>90%</a:t>
            </a:r>
          </a:p>
        </p:txBody>
      </p:sp>
      <p:pic>
        <p:nvPicPr>
          <p:cNvPr id="8" name="Picture 2" descr="Bibliotheek Zeeuws-Vlaanderen">
            <a:extLst>
              <a:ext uri="{FF2B5EF4-FFF2-40B4-BE49-F238E27FC236}">
                <a16:creationId xmlns:a16="http://schemas.microsoft.com/office/drawing/2014/main" id="{1DFF597C-0C9A-44D1-9FE4-682E8EFAB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1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txBox="1">
            <a:spLocks/>
          </p:cNvSpPr>
          <p:nvPr/>
        </p:nvSpPr>
        <p:spPr>
          <a:xfrm>
            <a:off x="1863699" y="4048320"/>
            <a:ext cx="5584378" cy="635122"/>
          </a:xfrm>
          <a:prstGeom prst="rect">
            <a:avLst/>
          </a:prstGeom>
        </p:spPr>
        <p:txBody>
          <a:bodyPr anchor="ctr">
            <a:normAutofit fontScale="92500" lnSpcReduction="10000"/>
          </a:bodyPr>
          <a:lstStyle/>
          <a:p>
            <a:pPr algn="ctr">
              <a:defRPr/>
            </a:pPr>
            <a:r>
              <a:rPr lang="nl-NL" sz="4000" b="1" dirty="0">
                <a:solidFill>
                  <a:srgbClr val="F47634"/>
                </a:solidFill>
                <a:latin typeface="+mn-lt"/>
              </a:rPr>
              <a:t>(Voor)leespartnerschap</a:t>
            </a:r>
            <a:endParaRPr lang="nl-NL" sz="6600" dirty="0">
              <a:solidFill>
                <a:srgbClr val="F47634"/>
              </a:solidFill>
              <a:latin typeface="+mn-lt"/>
            </a:endParaRPr>
          </a:p>
        </p:txBody>
      </p:sp>
      <p:sp>
        <p:nvSpPr>
          <p:cNvPr id="35842" name="AutoShape 2" descr="data:image/jpeg;base64,/9j/4AAQSkZJRgABAQAAAQABAAD/2wCEAAkGBhQQERMUEBQVFRUVGBgYFhcVGBoXFxgWGh0VFxQWGBgYGyYfGBkjHBcXHy8gIycpLCwtFx4xNzAqNSYrLCkBCQoKDgwOGg8PGi8kHyUvKSwsLCwvLCwqLC8vLCwsLCwsLCwsLCwpLCwsLCwsLCwsLCwsLCwsLCwsLCwsLCksKf/AABEIAHUBsAMBIgACEQEDEQH/xAAcAAEAAgMBAQEAAAAAAAAAAAAABQYDBAcCAQj/xABLEAABAwIEAwQECQoDBgcAAAABAAIDBBEFEiExBkFRBxNhcSIygZEUFSNCU2KTobEXNENScoKy0dLiM3OiJTWEkrPCFlRjwcPh8P/EABgBAQEBAQEAAAAAAAAAAAAAAAABAgME/8QAKBEAAwABBAICAQMFAAAAAAAAAAECEQMSITFBUSJxExQygQQzQqHB/9oADAMBAAIRAxEAPwDuKIiAIiIAiIgCIiAIiIAiIgCIiAIiIAiIgCIiAIiIAiIgCIiAIiIAiIgCIiAIi1MWxJtNDJM4EiNpdZouT0A9qA20VNw7tHiEIkrR3Dnud3bAHPcYxaz/AFb2vcX0BymyzR9ptG5wawyucdg2J5J8ha63+OvRncvZbEWKmnzsa7K5uYXs8ZXDzHI+C+zVDWWzuDbkNFyBcnQAdSSsGjIiIgCIiAIiIAtfEazuYnyWLsjS7KNzbkFsKidoNJUTyxsiikfGxtzlF2l5J95AA95WaeEalZZbKLEXPpxM+NzHFpcY73dpew1tqbc7brzhOKumh72SJ8W/ou1NhrmFhfXy5Kh4hh9W6ipoBFKbGRzxY7ZiI2n2XNvJPi+rbh4gEMt3TOJAB0jDWkDyLiTbwKzuZrai64BxB8KbI/unxta6zS75zbXvtv1GvLVcsbiM8z7CaS7ybXlc0a7C5cAOiufBtBUQ0tUHxvabExtI1Lsjr2HicoVPHC9V/wCXl/5VistI3OE2ZjhkuWY1ExifGLiOVzs7/wBi51HK4uui8FUpjoob3u4F5v8AWJI+6y0+HMEdNRCKuYXWc4ND/XY3QNsdxzsehCstPAI2NY3ZoDR5AWC3E45MVWeDIiIuhzCIiAIiIAiIgCIiAIiIAiIgCIiAIiIAiIgCIiAIiIAiIgCIiAIiIAiIgCIqP2hccfBW9xTn5Zw9Jw/RtO3755dBr0Wpl08IjaSyzadidZPiIjjsymhdaQsfC57tCQXgkuaCbC1gbX57W1zrC52C4xwVhFQ5slVSyDvonWbGTrMPWla65vY3Fr7m+xAK6dJiTKmhc9zu4Ekb2kyCxjcQWOBBtdzTfTnZdNSUmYh5OQ8QMnqzLXlpMLpSxrr7AaMFt7WsL9SVZezjjFsZ+DyxtaLEtkjYAbAXPe5BqLD1vf1WxiHENL8HZQwsc6D0GOeTlOUOBc5otfNfW5A15Kap3sw+sbTU8F4nxtc7I0ue113jO46lzbAXufLoVa81O3BVpUnk1Ma7SgLtpG3/APUeNPNrdz7beSrmDzT1dZC9xfKWyMc47hrQ4E+DR7lM8O8M0tbJPK1zxEyVzRERkI2PpG9w3U2Gh011UtiPGVNRN7qlY15HJmkYPi4esfK/mvJUtP5HoTWPiW2WUNBc4gAakk2AHUk7L0DdcWxniCarN5n3HJg0YPJvM+JuV2eD1W+QWprcZqdp7RasmKQtJDpYwRoQXtBB6EErz8bw/TRf87f5rphmMlGn7S5mucO6j0cRu7kSOqx/lPm+ii97v5qxvwLDSSSIbkkn5XmdT89efiDDOkP2v965bbOm6PRXvynzfRRe9380/KfN9FF73fzVh+IMM6Q/a/3p8QYZ0h+1/vTZY3R6K9+U+b6KL3u/mn5T5voove7+asPxBhnSH7X+9PiDDOkP2v8Aemyxuj0V78p830UXvd/NPynzfRRe9381YfiDDOkP2v8AenxBhnSH7X+9NljdHor35T5voove7+aluGON5KuoET42NBa43aXX0t1W38QYZ0h+1/vUph/DNNA8PhiDXWIuC46Hfcptpdh1PhEoiIuhzCIiAIiIAiIgCIiAIiIAiIgCIiAIiIAiIgCIiAIiIAiIgCIiAIiIAiIgCoGOdmcBD5ZKqRj3OLnySZC031tazfZqrFxhjr6OAPja0uc4MGa9hcON7DfbZcurMQmq5B3jnyOJ9Fo19jWjQewKflcPg0tPf2b/AAz2esqZXkVBMcZAzRsLHOJubNLvVt1tz9q1cQmlqZyxplls5zY2kl7g0EgfcBc+9WjBGVdFEyAQhr6l7rSSG7I/QGVrwy5DjlNuWvPUKZZidJhsLQWCOQgZo2kPkJ+s7mPrEgfgmo6tJ0xCmG1KITBOzdxs+qdl5iNh9L952w8hfzWbCeKfgVORWF0tW57i9gcHOGtmBzgcrBYD0RtfZQmOccz1N2sPdRn5rD6RH1n7+wWHmorCsEmqnZYWF3V2zW+bth5brkrwsSdNmeaFfiz5ZJnj5MTuDnsYSGkgWF+vMnqSTZbWB8KT1dixuVn0j9G+zm72e8K6YNwDDTjvKkiRw1ObSJvsO/m7TwUXxL2psjBjoQHuGneEfJt/ZHz/ALh5rcaVaj5M1qzC4JWLB6LCmCWocC8bOfq4npGwc/K58VTOJ+06aouymvDH1v8AKuHiR6g8Br4qvRQ1OIz6Z5pTuTs0eJ2Y33BdJ4X7MIoLPqrTSb5f0bT5H1z4nTwXtURpLns8rqtTopHBFJJ8Jv8AJRtfG8GSoZduV1gSzMRmeb9dib6LJxNw5FCAylHeZfnMjfK5+2r5QBG0fVYD4np0Divhv4bVUbHtPcMbM59tB+jDW35Ekj2ArJw5hEkNDNTPe6Pu3TMZKND3bvSZIOXzz5EHor+X/L/RNng418TzfQS/ZP8A6U+KJvoJfs3f0q3T4uxlVT0slU+ajjAa9zXkB7nFx9NzTcsBLRa5s0LrrGgAAbAWHlyWr1nPgzOmmfnT4om+gl+zd/SnxRN9BL9m7+lfo1Fj9S/Rv8K9n58nwBwiie1jy5xc18Zac7S3UODbZiwtI1tu1w6LHUYDI0RlrHPzszODWOOR2Z7cjrDR1mg2Nj6QXQO1OoMU1JJA/JNaRlwbENOQa9B6R96uXDGBCip2RA5naue79aQ+s7X3eQC29ZqUzK08vBwf4om+gl+zd/Sgweb6CX7J/wDSv0atevr44I3STODGN1Ljt/8AZ8BqsfqH6L+Jez89HB5rf4Ev2T/6V+iovVHkFyHifjebEX/B6Rr2xuOUNb68v7Vtm/V26+HWKmsZBEZJXBjGNu5x2ACms28ZLppLODZRaddi0cMLpnmzGtz7akWvoOZWtw3xHHXxGWJr2tDi2zwAbix0sSCNeRXnw8ZOufBKoiKFCIiAIiIAiIgCIiAIiIAiIgCIiAIiIAiIgCIiAIiIAiIgCIiAIiICI4lwD4bGyMvyBrw4kC5IAcLDodd19ocHp6GNzo2WytJc71nkAXOvs2GillpYywup5gASTG8ADUklpsAFGvJc+Dn2Odocst2047pnX9IR57N9mviq1S0ck78sbXSPOptqfMnl5lWvAuzl8lnVR7tv6jbF58zs37z5K4Sy0uGw3OSFn+px/ie73rkoquzq7meiu4F2bgWdVnMfo2HT95258hbzKk8d4ypcOb3bQHPaPRhisLftEaMHnr4FUjiftQlnuylvDHtm/SuHmPUHlr4qv4BwtUVzvkm+jf0pHaMB53PzneAuV7Y/p1KzR5b1nXCPfEPF9RXOtI6zL+jEzRnhcbvPifZZT3C/ZhLPZ9VeGPcN/SO9h9QeevgFeOGOA4KKzrd5N9I4bfsN2b+PirKtVrY4gytPzRp4XhEVMwRwMaxo5DcnqTu4+JW4iLzHYLHPA17XNeAWuBa4HYgixHuWREBXKbgKlFMIJImPsLd5kDZDqcpzDXNa2t9bexSWB4Y6mj7p0rpWt0jLwA9rOTXEaOt1sNFIqrcV0XdyNq3zva2ID5JumdwJIa03sM2xuDoFat45ClZLSirfDPGjKxxYW93IBcC+YOA3sbDUdLKyLKeeitY7KLxJwSauaqytygsbIxx3fUkZLXO0YYwC3V5PLS44bK50MTngtcWNLgdCHEDMCOoN1sqo8Y8fx0QMcVpJ/wBX5rPF9uf1d/JdfleJMcTyS/EfE8NDHmlPpH1GD1nnwHIdSdAuS1uIVeNVAY0X5tYNI427Fzj+Ljqdh0WPCsIqcXqHOLi7Ud5K71WDkAPwYPuGq6g1lJgtL0HXQySv6eJ+4Dou2FpcLmjlzf0YMHwKmwandLK4Z7enKRqT+owch4DU8/DmvF/GMmIPsbshafQjv/qd1d9w5dT6xPFanF6lrWtJuSI4mn0WDmSfxcf5BXKs7P6WmoHfCJC1wLXvmABOYXAja07t9KwG5Nj5aWIea5bI80sT0UzCa2asrYHyPDnMfGQ1zmt9BpF2RtcQL2Hqje/mur8NY+agyRmllp+6NiHBuXXYAjnbXQW8dr8Shw58vemBj3MiaXuJtdrAdC62l/AdD0V97PKk01SI7kwVjO8iJ+kZ67Sf1x6TT1ytPNXWlNDTfJ05EReI9AREQBERAEREAREQBERAEREAREQBERAEREAREQBERAEREAREQBERAEREAXHO0qB8uJZI2ue4xxhrW3J53sF2NYGUTGyOkDQHuADnW9IgbC/QdF0072PJmp3LBzzhfsqAtJXG/MQtOn77hv5N95XRoKdsbQ1jQ1rRYNaLADoANlkRSrddiZU9BERYNBVzGeN4qd5YxrpnM9fJsz9p3VWNRdfh7IqWdsTGtHdyaNA1OU79T5qPPgqx5Ki7tGlluxkbIi/SN73EgOuPWu21uV+RIvor7S5sjc5BdlGYjYusMxHhdQnC2CNbRRRzMa7MC8te0EAv9K1iNwCFPMYGgACwAsANgBsAsyn2y1jwRfE+LPpad0sbWuykAhxIsCbX031I00XLsb4kmrCO+Iyt9VrRZoPXmSfMq9dpbyKRoHORt/YHn8QFVcbwYUFRTuc0OjIjc4EXBLcomBvvff8Ae8Fi85OkYI3hucsq6cj6Rg9jjlI9xK7Q5wAuTYDclaNPgtO0teyGIEatcGNB8CCAqn2u1T2UsTWuLWvks8A2zANcbHqL62XXS0+cHLUvyR/Gfab60NC7wdMPvEf9Xu6qt8IcFSYg/O8lkIPpSHdx5hl9z1dsPE6KQ4I7PHVOWapBbDu1uzpP6WeO55dVeeKOLIcMiDGNaZLWjiboANgXW9Vg+/lzt7HSn4R2efG75Ue8Uxamwima1rQLA93E31nnmSfPdx+82C5TNNVYvVD5z3bAaMjZ/wBrRzO5PU2XimpqnFarcvkdq5x0YxnU/qtHID7yV1/AsAgwynNiBYZpZXaF1uZ6NHIcvPUuNJe6HN/RhwLAIMJp3Oc4XAvLK7Qm3IdG32aPvJXOsaxifGqpsUIIjB+TYdmj50sludvdsNTr84r4olxSdsNOHd3mtGwbvd+u7pztf1Rc9V0jg7hJlBFbR0r7GR/U8mt+qPv3U/trdXbL+7hdG3w9w3FRQCFgvf13EavcdCT4cgOQWtgfCbKeMRu9MRzPlh3vGHXytv4AkHkbqfRefczrhBFH4Vj0NUXiFxPdkB12ltr3tuNdipBZKEREAREQBFHDH4TUGmzHvRyym3q5vWtbZSKAIiIAiIgCItbEcRZTxuklJDG2uQCdyANBruUBsotfD69k8bZIzdjr2JBGxI2Ou4WwgCIiAIiwVtY2GN0khs1gu4gX08ggM6LUwzFI6mMSRElpJFyCNRodCttAEREAREQBERAEREARRdfxPTwTRwSyBsklsosTubNuQLNudBdZMbx2KjjEk5IaXBtw0u1NyNB5FXDJlEgi1cMxJlTEyWIkseLtJBBtcjY6jZMUxJlNE+WUkMZYuIBJ1IGw1OpCYecFybSKPwTHIqyPvICS3MW3LS3UWvofNSCNY7AREUAREQBERARPEmCmrjYwEDLKx5vzaD6Q88pK+8S4EKyB0ZsHD0mOPJw29h2PmpVFMFyRnDTJG0sTZgWva3KQd/RJaPPQAr3iuBRVRiMzcwidna0+qXWsMw5gX22Ugiq46I+SPx6tdBSzyMtmjje5t9rgEi46LiWFYTUYnUkAlznHNJI7Zo6u/ANHSw0GncMZoPhFPLEDl7xjmXte2YWvbmvGB4FFRxCOFthuSfWc7m5x5ldo1FEvHZzqdzMGBYFDh8GVlgAM0j3WBcQNXOPIW9gC5jxxxo6uk7mnv3IcAAAc0rr2Btva/qt9u9rSfarxJJ3nwRvoxhrXPtu+97A/VFtuZ8lJ9nXA3cgVNS35Ui8bD+jB+cfrke4eJNtylK312ZfL2okeAuChRM7yUAzvGvPu2n5g8ep9mw1tyIuFU6eWdUsLCCIiyU5fwpxG2jNSXxyPDnN1YAQ0Av1cSRbfRdGw3EmVEbZIjdrvYQdiCORBVG4JYHR4gHbEa+VprqQ7L3E08t9u80/5WXXKH0jra7Ztx8exvmEUUUr7vDC6wABLstzqdPOykse4kiow3vMznP8AVY0XcfHwGo96rPZv/jVfm3+KRYeJKl7cWiLY+9LWt7tl8tzZ5Gp6Ek+xXc8ZJtWcFowDiqOrLmtDmSN1LHixttcdbfddZce4kio2tMly53qsbq423OpsBtr4qvYRhNU7EPhUsIia4EOAe0/MyjY3OoasGNeljNOH+qAywO3z3D/V+CbngbVk1sGr+/xjvA1zMzT6LxZwtGBqPYrjj3EcVG0GS5LtGsbq51t/IajXxVYi/wB+u8v/AImrHxdUObidOWs7wtawsZe2ZxMltTtrY+xRPCf2VrLX0WTAeLI6tzmBr45G6ljxY25keWmm+qnFSMOwqrkxBtVLCIm7OGdp0yFvI3J29yu63Lb7MUkuiLx/iGOiYHSXJcbNa3ckanfQAdfFeMA4jbWB2WOSMstcPFt72seeyj+OeHn1UbHQ6viJIb+sDa4H1tAvfB/FBq2uZK3LLHbNyDhte3I3Go//AAmXuwXC25PeOcaRUsgiyvkk0u1ltL6i9+dtbBYeLKwTYY+RoIDxG4BwsbF7LXCiOFQHYrVl+rh3uW/L0w3T93TyU9x3+YzfufxtUy2my4SaRX+HeN46anhjkjlsAQXgDLfM46a+la/JXs1TcneZhky5s3LLa9/K2q51ig/2LTf5n/vMp3GHkYMLfQwg+R7sH7klsUkz6ztHgL7FkojJt3hAy38r3tz6+CtL52taXEgNAuTysNSb9LLnlZG34ki29cH97O8H22upatkd8Sg637mMHyuwH7kVPyHK8GRvaPAX2LJRHe3eFoy38r3tz6+ClOLHA0NQRqDGbFVGojb8Rxmwvnv7e8cCfO1wpl7ycFu7f4P9wFh91kTfkNLwZ+zv8yb+3J/EVZlWezv8yb+3J/EVZlqejNdkfxDKW0lQ5pIc2KQgg2IIa4gg8iuM4Tg76mmqqnvnh9PlcLknMNSbuvcGw0XZOJvzOq/yZf4HLj/CmB1dXFNHSyNbGSwShxy5ty3ZpJGh0v7169HiWzz6naOh9meOSVNK4TOLnRPyZjqS2zXC55kXIv5LVn7VohL3cUE0hDst/RbrfLtcm1+qnuEeGhQU4jzZnElz3WsC42GngAAPYqJ2Xj/aFT+xJ/1WKYluqLlrCOh4/wAQRUUXezE2vZrW6uc7o0e8+xQnD/aRBVyiEsfE93qZ7EO0uBcbEjbr1Vd7Y5D3lKD6uWQ25XuwH7lrV+F11dVQVAozCI+7A9Jo9FjswJzEHQHpySdOduX5Dp5wjovEXEUVDD3s1yCcrWt1c5xubC/gCbnoozhXjqOve5jYpGOa3Nd1i21wNwd7npyPRee0Hhl9dTtEX+JG7O1pNg7QgtvyOunl4qG7N+LHPcKOdlnxtIY61jZmhjeOTh18DfXfKlOMrsrb3YM3FdbRNxGAVEEj5vk8rmuszV5DMwzC+V1zt71n7WvzFv8AnM/B6rvH/wDven/4f/qOVi7WvzFv+cz8HraWHBlvijWwfi6LD8MozKHOLw6zWWvYOddxuRpqB7VLcbTmTCpnlpYXMYcrrZm3cw2NtLrm2BOBq6AVf+EGs7v9WxdJkJvy729/LoundoX+7an9lv8AGxKlK19/9EvMsovBnH0dBTiJ8Uj7yOcXNy2AOXQXOp020XVaCvZPEyWI3Y8BzT4H8CuPEf7C/wCL/wC1dA4FqRHhUT3bMZI4+TXyE/cE1ZX7l7LDfRF1Ha5C15AgmLQbFxyg3Gh0vv4XVtpsaZLTfCIbvYWF4A0cct7tsdnXBHmuX4nj1XiNJUyARRUsZbdgaC4kuaQMxBNxcEkZVbuyvXDxf6ST8QpcJTkTTbwbWEcfw1MFRM1j2inbmcHZbkEOItY/VI1UjwzxG2viMrGPY0OLfTtckAEkWJ01t7CuPVcponYhTbB9mDybI1w9hjJXUeHqI02FNDdH9y6TTfO4Of77ke5NTTmVlCabZo4p2p08Mro2MklDDZ72WDQb2NrnXXS+gVpwnFY6qJssJux23Ig7EEciDouNcKyzup6mCmpu/MwaHvv6gscu+l73Iudwuidm+Dz0tPIypZkJkLmglp0LWA+qTbUFNTTmVwIptmniPavDFI+NkMr8hc1x9Fou0kG2pNtNzZT3DHFkWIMcYszXMtnY4C4vsdCQQbHXwVC4DbfFasHUFtRf7Vqydjn+NUf5bPxcrenKTx4wSaeUdUREXmOwREQFYm4ObNiLqqaxa1rBGzq9t7vd4C+g668grOiKtt9kSwERFChERActfhksEs0Ec9myuyvswai509a/zjsQuhYHgzaSFsTCTa5Lju5x3Ph5dAERc5R0tkBwPhfcy1JzZsxHK1vSeepvus/GmACUNqGPMcsVrOAvcXuOYsQdQfEoiqXxI38jBwdNUSyOfNUGRoblyFoAuSLO0O4t05rPxpgAlDahjzHLFaxAvcA3HMWIOoPiURRLMhvFEVwjhz5as1MsuZwBv6AGa7cg1BsLC3JS/GnD4nYJmvMckOocBe4ve24sQdQeWq+oiXxK38jT4PnqJZS6aoL2taRkLQAb2sdDuLdOZVxRFqejNdlZ40kmY2N8ExisXAgC+a9rXubaWPLmsfA2AiFjpnPL3y7ki1hck8zck6koimPkXPxI3i3BjBUCpp5TG997gC+trEjXYjcEbqYxejdJhuR8mZxbHd5G5zNNyL7+1EUxyy54RFV+D5sLgiz+q++bLvrJyv49VZqTDmvo2Qv1aYmsPLTKBcdCiKpEbKLFw290oo3VDjE15dbLz5kelod/C5vZdDmw1joTCR8mWZLDk21hbxCIkpCmc8Zw490oozUO7pry62XnzI9LQ7+Fzeyu+OUI+BSxM9Fvd5RzsAAB5oiiXDLT5Rg4Lo+6pWtvm9J5va256XKnURbXRh9mljcHeU07L2zRvbfe12kXtzVZ7N8D+CtnGfPmLPm5bWDvrG+6+Iuqb2tGGucl0VC4F4d+D1k8neZszXi2XLa72u3zG+yIpLaTDXKJ3jLhdlfBZzsjo7uY8C9tPSBFxcEDryCp/B+H1DqmJpq5CyE3DDmLS0AjLYvsBYkbGyItxT2tGaS3ItHH9LK6BjoZnQmN+Ylt7u0IAuHC256qK7O+ExG51U+QySOzNFxa19XuJuS5x/n1REVNaZcLceeLeHO+xGGXvMuXufRy3vleTvmG/kpntAwr4TShmbJ8o117Ztg7S1x1RE3P4jC5K3i/BgkoKMd5Z8WZmfJ6zXFzrWzaWI015nqrHidK+owoskf6bmNa5+Xctc27st+duvNER03j7JhFb/8ACp+Ku470fnGfNk8LWtm++6tvC2FBlBHA85xle0m2W4c599Lm2h6oiXTa/kspZOdYpwxJSOlpo6l3dSWzNLNwDdt/S3Gmotey6NwXgnwSlbHnz3Ln3y5fW5WufxRFdSm5RJSTKrxnwYKiuz95lEgjzDLe/wAwkHMNwByXRQwWty29iIsU20smkkmzlOO8KvoJyaSpfE2TUBtwWi/q5g4ZgOVx/NdA4TonxUrGyymV3pOzuBBs4l1jdxJtc63RFq6blZMykmys8J8OdzXzy95mzib0ctrZntdvmN7W6L12ccO/BZJj3mfMxo9XLaxJ/WK+IrVPD/gJLgvqIi4HQIiIAiIgCIiAIiID/9k="/>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4" name="AutoShape 2" descr="data:image/jpeg;base64,/9j/4AAQSkZJRgABAQAAAQABAAD/2wCEAAkGBxQTEhUUEhQWFhMWGB0aGBgYFxgdHhsaHBwYFxwYHBccHCggHx8lHBgcITEhJSkrLi4uFx80ODMsNygtLisBCgoKDg0OGxAQGywlICYsLSwsLCwsLCwsLCwsLCwsLCwsLCw0LCwsLCwsLCwsLCwsLCwsLCwsLCwsLCwsLCwsLP/AABEIAEIB2AMBIgACEQEDEQH/xAAbAAACAwEBAQAAAAAAAAAAAAAABQMEBgIBB//EAEMQAAIBAgMDBwcJCAIDAQAAAAECAwARBAUSITFRBhNBYXGRsSIygaHB0fAVIzRCUnJzgpIUJDNTVGLh8UOTRKKyFv/EABgBAAMBAQAAAAAAAAAAAAAAAAACAwEE/8QAKhEAAwACAgEDAwMFAQAAAAAAAAECAxESITEEEyIyQVEzcfBCQ2GRwRT/2gAMAwEAAhEDEQA/APqua50yvzUChpB5xO5apEYptpxGnqVAfGocjN1eQ73ck9+711LiZ3MgihAMhFzfcBXJWS3fGS6lJdnvNYj+qb/rHvroQ4j+pb9C++qrjELNzTSLfTquFB9FdyGbnViR1JZS3lLbdfhWby8uO+/5/g3U62TGHEf1TfoHvqKTGYmAa2l55R5wKhe6166klnjdFlVLOSAVJvs/2K6zoXhYDebD1is55JpKmGpa6NPG4YAjpF66rHJkcYAvqv02Y7TxqPGYTmF52JmVlI3nYeqrL1Et6E9o2tcTyhFLMbAC5pPLymhU2sxt5xUbB2mr2IC4iBgjCzqQDVtk9a8igZ9O+2KEBOgud/o2V78q4sbTFGRwDG/jVfK5m8qJxZorKSDcdXhUmZ4oonk+cxso6zXI818uJfhJaTlRDoBYMHP1ALkGuk5TxXs6vH95fdSjKouZkeOQWkNiDxFttj21dx2KRAOc3HcLXvbq9NPWZquOheCLuYZ8iKvNWkd/NAPrNLDh5pds0zC/1UNh31R5PxAvK5WxB2Dhe5Psq/I8skvMxELYamY8OoVl3dVxk1SktnHyHFwY/mNAwskPlQSMbfUY3B6hVqTJJVUscVawuboAO+9V8pxrSBg1jpNgwFgfj20lLJHbZqaofZTmCzxhxsO5hwPCpcfiebjZ7X0i9uNZuTAyB2MMmgSecPaKr4/AMI3POytYbme4PHZVlnl6E9svrnOKYArFGAeLH3ig4/GHoiXsuapYGeSPmVchklXyCN4sBsPfaruYYooBpXUzMFUdZqdZMiriMpk9wuZzrNGkxRlkJAKi1j8GmOc5tzOlVGuRz5K39ZpHjo5k0SYgRqsbBgFJJY/ZFSYGFmYzS/xG3D7I4VR5HE/LyZxTfRcg5R6WC4iMx33MDdTXub5nIZBDAQDp1M++wO61eSxhhZgCDSRoThpQyguj+Tbp+77qSc7pa+5vBJ7GPM4j+qb9C++jmcR/VN+ge+vcJmGtyhRlIF7MLHurmd5WmWKIqpKliWHqqavK6477G1Pk95rEf1TfoX30GHEf1Tf9a++pP2TGDZpibruR6qr45MTCnOOY9IIuo6+uqaz/AJF+B7LNiYvL50yhT5SlQNnTtF6t4vlCX0rhhqdhck7k7euupvNb7p8KXcnYQIr22sdvo2D466Sc9cG2a4Wztsvd9s0zseANh3Vz8hxcG/UakwyTYhn5thHGjab2uSRvrrH5dLChc4kEDoZLX6htO2t4ZWt7DlK6IlmlwvlKzSRDzlY7QOINanDTq6hlN1IuKzuXYgyxgutid46D124GqsWAkW6LMyw3uAu/b0X6K3Hm1tWZUb8GxqDGYtIlLObKPjZWVmVoGSQSykaxqDuSNPTsr1b4p+ekBCD+Gh8TVnmnjyE9vstPm8838Febj+0289gqL9gkPnYiYn+1rDuqbG41YwAdrHco3muY8Ji3GoCOMdANyfTUFWW+10U1MnCYedPMxDHqcX9dD53PCymbQyE28kba6weLJYxyDTKu8dBHEVWzyUK0TEXsxNuwVk5Miriw4pjAcoZTtXCsR1uAe7TV/Ks5WYlbFJBvVt/oqhh51ddS7RUWTKZMU8lrLGNHWSfjwqmLLVVpoWoSQ6nzSFDZpEB4X291VpOUWHH/ACA9gPupHgsIglmR1BZWuCRvB+PXVnEyRRbWCg9FgLn1VtZ9Vx0YsaHfypFzRl1eQOn2W40k/b8RPtQiGPo2XYjjSnLYjKQjbEQl2XrbcPV404x2MKFVRdUjeavtNZky1vjPk2YS8nFsUu1cRqPBlAFM8nzjnSY5F0Sr0cRxFKnxcsTAYiPSG3OpuL8DXOcREASpseM3B6ukUs5LmtWa5TXRrGYAEnYBvrNz5xLMSMPZYxs5w9PYKM8x3PLFFGbc6AzHgvDx7q8xE6QRiw2DYAOk1TLla6nyLEfdnIjxI2jEkngUAFSxcoWjuuITyrEqV3NboqvLiZ41Dyw+Qd+k7VHWKkxkKzR7NtxdT4VP3Lh/PwNxl+Dtc0xTgFUjUHaLkk2+OquHlxbbOdRRxC7fCl+RY5yRG1radnEW2WNMcfiymkKNTubKPae/11lZMnLiapQw5NYt5IiZDqZXK3ta9qbUtyHAtDGQ9tRYsbbtvRTKutEH5CiiitMMdhZRAzwyHSFJKk7ip20w5KQ6ucnYWLmy3+yPj1U6xGESS2tFa264vUqKAAALAbgKnONKnQ7va0ZvG/TW/CHjXuG+mx/hnxNGK+mv+GPEV5hj++x/ht4mpf3h/wCgm5S/xsN0C799ltVXOh8y3o8aeZvlonTSTZgbq3A0sXk/I5HPzakH1VFr9ppsmN1aoyaSRBlOJLxgnzlOk9oqmYA7zmVmIiGpFvsNwd46jbvq1gl0zYheDg996X59dXuv/Kmk9diP8VKEpytDvtDDJodMK/3bT13qxyZl0SSwHcDqTsO8eFdqAoUcLKPCqOYyGKSOZeg6W7DupcN/P9wpbQZQdXOv9uRj6OipIk5zGRqdojUv6ej2VHkCWhXrufXVrk+urE4hvshV77n2U0LeZsK6k9zz6VD9xqglH71hu1/AVPnn0qH7jVDL9Kw3a/gKev1l/PyKvoOVGjFTofr2Ye3x9VE+uKUTRrq2Wdekjq+Oimee5UZdMkZtKm7gRwNKVzXSdM6NG3YbHsNLkmpvnJstNaLWPzaLEQvGr6HI3Ps67X3VSw+ZCMBZI2jsNhAup6wRVv5qXpRu6/vqs2WaNsLlT9km6ntBrKyTfVdGqdeDqXOY9yXkc7lUG/hU0eVYmUfOOIlI80C57Dt9tWMhzFWYxyRrHMOAA1DiKfVXHhhdoSrZl81hCS4WJdoQMb9Wz3GoM6l08053LKpPYLn2VZxJ1Yx7/UQAen/dTSwq1tSg2Nxfbt3VHLesif4HlfEpRK87iaYWA/hp0Aca9fEvK5iw4BI85+hf81JmaOYyI9/rt1ddMeS7xGECLYR546dXXW417j5V/oynxXRWHJgWuZpOc+1fZ+n/ADXcPJ86laSZnCm4Gm20bjvNPaK6uKJcmZnMNmN7YvbXMLacZETuZCvp21JmP00fhe01BmsbeRIgu0bBgANtun2VzU9Ziq7kc4/PIYm0s3ldIUXt22pfyjxSy4QvGdS6lv37iKqZPhiqlnWzsxJJ32O6pslhAxM0drxsgYr0XuOj01WcvKnIrhJbOsTjIwhJdbEG20bdlVOTst4tPSp8dop7HkGHU3EQv13PqNUc3yp1k57DgEkWdN1+sVN+n1LSGWRNlKDFNhZHbSWhkNzbep6Tau87x0eIVDEysUa5jc6b99eRZum57xt0hgRUj4WGXbZW61I8RSrLUrVI3im9kKZwm6QNGeBBokzTUdMCmRzwBsO014cE8e2FtQH/ABvZh6L7qd5Fj45VOlQjr56WtY1sYsddoKpozmd5fMsamWQeW4UIo2XNze/Vamk0ixoT0KN3hUvK/ZHG3Qsqk9m2q+bx3hcDhfu21maUnK+xkPa2WeTmW2HPybZH2i/1R0Wp7VPJ8QHhjYbtIHpGw1crrS0iLfYpzvKOds6HTKu48eo1TweVztLG82gCO5AW5uTs21oqKzit7N5PWjI5ADzX5m8av8lvOxH4nsqjkB+a/MfGusDjmwzy642Ku2oMu3vFc2NpZaK0tyTZuunGIR9dDf0VBiSBiYSRcBXNj1C9c4vMVmxERjDWUEG4taucxHzyfhy//Jpn+sv2BfSd5Gp5vWdrOxYntq1ybi5yWWc9B0J2DefCoslPzMfZ7TVvkcfmCPsuwNLh7umwv6S9nmHDwSD+0kdo20mwDc5Ct/rLY+FaHH/wpPuN4Gs5kg+ZTs9tb6rwmZiKPJpCdTHeoCDxPspjh4udxYB82Iaj1sd3x1VU5PHyZPxD4CmOQbMTiBxCnuv76yO8r2bXUj90BBB3HYaymS+SHjJvzbsvorW1lMtPzmI/FaqeoXwEx+Sjgk04twOBPfY0x34uAHcAx9PwKpwfTG+77BV2T6Vh/wA3dYVKXvJP7f8ACj8M09FFFdhzhRRRQAUUVDi8Uka6nYKOv2UAZ+f6bL1RqPCvcOf32P8ADbxNQZcxkklmII1my3+yPgd1etiUjxcbO1l5si56ya5E95i7XxNXRXisCLjaDXtdZAzEg04yYfaRT7K7xmGD6P7WBrzPBoxcT9DqV9I/2KsgVwZ9q9nTHaF+ezaYr8GU9xvU+Yw642XiLjt3il/KZvm1XpLeoD/NM8M+pFPFR4UniE/8mnGWraJB/aPXtqbkmL8+/wBqQj0D/dcyyaVLfZBPdVjknDpwy8WJbvNW9N22xMngq579Kh+41QzH96w3C7+AqbPG/e4fuNSzP42Z4ggJY6rW2H6t7einr9Zfz8hP0jpuVEVzpV2A+sF2V2mf4aTYzAdTrbx2Ury7GILRaWjYfVYWJ/zV2eJCCXCkdJNY/UNPTRntonkyPDTC6ADg0be7ZSyaKTDOqu5eJtisd4PA1d5IRfNyPayu5KjqGz47KscqotWGfqsfXVqhUuxVTT0Kc5jIAlXz4yCOzhWpw8wdFYbmAPfWexB1QniY7/8AremfJxr4aL7vtNS9M3po3IKmH75N91arY/DtJiEVG0toJHaLmrLg/tk33Vr2L6ZF9xvbS/3/AOfgb+k4y7GFwVcaZENmHtqKdjh5RMvmMbSKOHG1XeUmDKkYiMeUuxx9pa8cLLHxVh8d1JU+1e14NT5I0KsCARuNe0i5MYwlTC+ySPZbivQR8cKe12p7RBrTM1mX00fhe017jMUsYBcnbuAG/wBFeZiP30fhe01Fix8/hj/eR32rjySqy6ZeXqSbBYxZASt9hsbi1e5EL4qc8FUd/wDqqcccsDOphdwWLBlF7341cypjAJZ8QObEhWy7zsv7/VT4sfG2/sZT2h9icQsal3NlAuTSccqYt+mS3HTSnPsxXENGqCQqCSyeaWOy3b01ewOOSTYtww3qdhA7KpkyOPCFmE/JdGbYWYWZk7HFvGuJ+TcD+VHdD0FDs7uHZVDNVjWNmZVOzZs6Tup1kEJTDxht9r9+2jHk9xeDKXHwJMO8kchhm2m11f7QryWTmsRHKNiudD+ncfjhVvlTHZ8O/SH0+g293rqjyiHzJPSCCO+o0uGVa+5RPlJo83wfOwunSRs7RtFIspxGuMX85fJYHfcVqAazedYNoZOfjW6N/EUf/Qq2bHynonjrXRHlWLGGlMTm0Tm6MdwPCtRes4wjnToZT6vcarfJRtpM0hj+zepxnSWq8jVG30NsdyhiQ6VPOPwTb666ybNzMzo8ehksbXvsPtpY/NYdb2C8Lbz1cTV3kzhGCvLILPKQbcAL28apjyO346MqUkLMg/hH7x8akOZnUypFI+k2JVbi/bUfJ8fNfmbxq/yV87EfieyoTCvJWx6ekUo8e/OKkkRTUCRc7dnVXbi+KgB3EOD6RU3KD6Th+xvZUH/l4fsbwplCnKkg3udkWSNZCh86NipqzkEwixEsTbBIda9vSPjhXOcxHDz88Aebk2Pbobj8dde4nDJKAbnZtVlO0emsb9vJt+GH1SNOUeKEeHc9JGkenZ4Uswg5uFb/AFVue65qFMsuwaSR5dPmhtw9HTXmaSlyII9rvsPUOusyX7rUoJniinycYgsp+soYeu/x1VfE3M4pJCfIkGgngej2VYzvLjGsckQuYhpI4r8X764Bjnj4qe8H2GmybjJzBNUjQzzBFLMbKBc1lsjUlC53yMW76PkokBWmkaMfVPhepsxxQhSy+ediKOPurMuRWlMmTPEW4CTVi3I3bfVYeymLD97w/wCbwqlgsHzU6ISNXNXbqJN7Vax5ZJYZVUsqFtQG+xtR1OVfsb5Rq6KRDlRGPOSRfy1SxeNkxJ0oGjhG8nYzdQ6q6atJbIqGzUhhxorHyQjCvHJHcLqCuL3uD015RORUto1w0bKs5yqAMuGBtpu9wd25a0dVcdl8cwAkXUBu2kW9IN6altaFl6exTzq/aUekVHjBGVPOFbW37Kv/AP5zDfyv/Z/fXi8m8MCDzW7izn1FrVzL02vuV9xHPJMn9mTV127Lm1OK8VQBYCwG4V7XUSYsz/LjNFZfPU6kPWOi9Ios4UC010cbCCp39VhWwrh4lO9Qe0Cp5MSvyNN6MtgMIcVIXYERKpVCRvLC1/R7q5yeQgGJ9jx7COrjWtApVnOSiUh0OiVdzceo0t4U54oZZO+xPnTEqsSefIdIHV0mneZYj9lw11F9ACjwvVXKMnkWTnZ2VnAsoXcOJpjm2B56Jo72vuPAjaK3Fj4ToyqTYhwuFcyGWZtUhFhbcBwrrMMKX0sjFZEuVPbx7qBhsYuwxpJ1hgPEivDHjCLCBVPEupt12vXO8eXlyKcp0WY4hjcMrNYSjcw6GHsqng5y4aKYWkUWYcRxFPcly/mY9JOpiSWPWajzbJ1ms1yki7nHt410ZMfNE5vTE8MWIhFopQUG5XHtoxK4icaZWRU6QgO30mpP2XGJs0pKOIIU+m9hRoxZ2CBV6y6kdwNS1m8D/E4zWcJERsuw0qPVYeinmVRc1h0DnzUuxPeaoZdkJ1iTENrcbgPNHopvjIdcbpu1KR3i1Uw4+CEukzM4CQyyyz20q9gvWB01LjsKzFXjbTIhup9hqODB4qJQghVgosCHA8TXenFNsWEJ1swt6jUKx5HfJFE50XcrzYvziYhQrIt2tuK8fjjSnIWIDAK3NE3Qta/Z8ddMsNkbhZWkfVLIhXZsAHDvtSvBZhoQJIkgZdhsnCqZlTjWhZ1tlzGYLUQ6MUkG5h7aDns8Q0yRhmOxWU7Cesf6qM5sv2JP0VWxuLMmgRxyFw4axXYbXpMfuT1roZqWWokmebnZtA8nTZb+2jMonvG6LqaNr2va/f2UHHydOGmH5T69lc/KR6YZR+Wlay8uWjetaLfy3iP6Yf8AYtVMbNNO0YeIIqNqPlg3+PbQM2H8uT9NHyun2Jf0f5p3kzNa0KplHmer83rHnoQQav51lxkVZ4RaUAH7w32PXS2UvirRxoyoT5bMLWFa9FsABuGyqYYanVC3Wn0ZVSmJjsbg9I6VapIpMXHsWRHHRrHtG2ruY5FqfnIW5uQ7+B7RVHmcYuwwq/WrgeJpPbyQ/h4G5TXk5aGWV1edlsm1VUbL1FnXl6IV2s7Dd0DjVgQ4xtgjSPrZgfUCaZZRkoiJdm1ynex6OoUTjuq5WDpJdDWvCK9orqICPF8nFJLQu0THeBuPoqEZNid37QtvuCtFRSuJflDc2JsFyeRWDyMZXG4tuHYKc0Uu5QOww8hTfp9XT6q3WjNtsQ8n/wCEfvN41b5OTBJpom2Mx1r1ioMrMYiUIwtbbt6em9cCZWxUHNm7AnVbbZes99ceOn7rL0viT49+cxmzdElj2n/fqqHEzLHiYHc2Uark1Xy7FoGlZ2VWaQ3BNjYbtnpq1icbCVILowtuuNvVRVNZd6NS+OjTsFdehlYdoIpHJyb0m8ErR/2naKs8lIyuGS/Tci/AnZTeuxpNdkNtPozpyTEHYcQLdSAGmOVZOkFyLs53s2//ABTGisUpeEDpsKSYzk6rNriYxMd+ncfRTuitaTMTaM78j4n+ev6BU+EyMRapWJllANi3QbdAp3RWKJXhG8mYjJcTGFLSSDnm84vsPZt6Kaft0f8AMT9Q99OJsthfzokPaoqMZLh/5KfpFRr06p7bH9wTvmcQ/wCRfQb+FEeaQn/kX0m3jTyLLIV82JB2KKJMshbaYkP5RS/+Wfyb7pmcfMJtMMR1lmFyNoAHTeitVh8IkfmIq34ACvatGNStIV2TUUUVQmFFFFABRRRQAUUUUAFFFFABRRRQAUUUUAFFFFABRRRQAUUUUAFFFFABRRRQAUUUUAFFFFABRRRQAUUUUAFFFFABRRRQAUUUUAFFFFABXhFFFAHzXOUAncAADgBWx5LwqIrhQCd5AFz6aKKRfYtfgs4jARFiTGhPEop9lcDLof5Uf6F91FFMS2M1FhYbq9oorTAooooAKKKKACiiigAooooAKKKKACiii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AutoShape 2" descr="Afbeeldingsresultaat voor dromedaris beuning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Titel 6"/>
          <p:cNvSpPr txBox="1">
            <a:spLocks/>
          </p:cNvSpPr>
          <p:nvPr/>
        </p:nvSpPr>
        <p:spPr>
          <a:xfrm>
            <a:off x="1411944" y="4383937"/>
            <a:ext cx="6487889" cy="996006"/>
          </a:xfrm>
          <a:prstGeom prst="rect">
            <a:avLst/>
          </a:prstGeom>
        </p:spPr>
        <p:txBody>
          <a:bodyPr anchor="ctr">
            <a:normAutofit/>
          </a:bodyPr>
          <a:lstStyle/>
          <a:p>
            <a:pPr algn="ctr">
              <a:defRPr/>
            </a:pPr>
            <a:r>
              <a:rPr lang="nl-NL" sz="2400" dirty="0">
                <a:solidFill>
                  <a:srgbClr val="7AC244"/>
                </a:solidFill>
              </a:rPr>
              <a:t>Het verschil kunnen maken voor een kind!</a:t>
            </a:r>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5916112"/>
            <a:ext cx="1836320" cy="638491"/>
          </a:xfrm>
          <a:prstGeom prst="rect">
            <a:avLst/>
          </a:prstGeom>
        </p:spPr>
      </p:pic>
      <p:pic>
        <p:nvPicPr>
          <p:cNvPr id="8" name="Afbeelding 7">
            <a:extLst>
              <a:ext uri="{FF2B5EF4-FFF2-40B4-BE49-F238E27FC236}">
                <a16:creationId xmlns:a16="http://schemas.microsoft.com/office/drawing/2014/main" id="{E646F237-9DEC-49BD-A90B-575B388EB956}"/>
              </a:ext>
            </a:extLst>
          </p:cNvPr>
          <p:cNvPicPr>
            <a:picLocks noChangeAspect="1"/>
          </p:cNvPicPr>
          <p:nvPr/>
        </p:nvPicPr>
        <p:blipFill rotWithShape="1">
          <a:blip r:embed="rId4">
            <a:extLst>
              <a:ext uri="{28A0092B-C50C-407E-A947-70E740481C1C}">
                <a14:useLocalDpi xmlns:a14="http://schemas.microsoft.com/office/drawing/2010/main" val="0"/>
              </a:ext>
            </a:extLst>
          </a:blip>
          <a:srcRect t="22725" b="13237"/>
          <a:stretch/>
        </p:blipFill>
        <p:spPr>
          <a:xfrm>
            <a:off x="0" y="-1902"/>
            <a:ext cx="9144000" cy="3888466"/>
          </a:xfrm>
          <a:prstGeom prst="rect">
            <a:avLst/>
          </a:prstGeom>
        </p:spPr>
      </p:pic>
      <p:pic>
        <p:nvPicPr>
          <p:cNvPr id="133122" name="Picture 2" descr="Bibliotheek Zeeuws-Vlaanderen">
            <a:extLst>
              <a:ext uri="{FF2B5EF4-FFF2-40B4-BE49-F238E27FC236}">
                <a16:creationId xmlns:a16="http://schemas.microsoft.com/office/drawing/2014/main" id="{6E9E60F9-322E-42D4-8C36-85580B9B2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8205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el 3"/>
          <p:cNvSpPr>
            <a:spLocks noGrp="1"/>
          </p:cNvSpPr>
          <p:nvPr>
            <p:ph type="title" idx="4294967295"/>
          </p:nvPr>
        </p:nvSpPr>
        <p:spPr/>
        <p:txBody>
          <a:bodyPr/>
          <a:lstStyle/>
          <a:p>
            <a:pPr eaLnBrk="1" hangingPunct="1"/>
            <a:r>
              <a:rPr lang="nl-NL" dirty="0">
                <a:solidFill>
                  <a:srgbClr val="7AC244"/>
                </a:solidFill>
              </a:rPr>
              <a:t>Interesse in Actief Ouderschap?</a:t>
            </a:r>
          </a:p>
        </p:txBody>
      </p:sp>
      <p:sp>
        <p:nvSpPr>
          <p:cNvPr id="5" name="Tijdelijke aanduiding voor inhoud 4"/>
          <p:cNvSpPr>
            <a:spLocks noGrp="1"/>
          </p:cNvSpPr>
          <p:nvPr>
            <p:ph idx="4294967295"/>
          </p:nvPr>
        </p:nvSpPr>
        <p:spPr>
          <a:xfrm>
            <a:off x="1678257" y="1417638"/>
            <a:ext cx="6243351" cy="4525963"/>
          </a:xfrm>
        </p:spPr>
        <p:txBody>
          <a:bodyPr rtlCol="0">
            <a:normAutofit/>
          </a:bodyPr>
          <a:lstStyle/>
          <a:p>
            <a:pPr marL="0" indent="0" eaLnBrk="1" fontAlgn="auto" hangingPunct="1">
              <a:spcAft>
                <a:spcPts val="0"/>
              </a:spcAft>
              <a:buNone/>
              <a:defRPr/>
            </a:pPr>
            <a:r>
              <a:rPr lang="nl-NL" sz="4800" dirty="0">
                <a:solidFill>
                  <a:srgbClr val="F47634"/>
                </a:solidFill>
              </a:rPr>
              <a:t>Doe met ons mee! </a:t>
            </a:r>
          </a:p>
          <a:p>
            <a:pPr marL="457200" lvl="1" indent="0" eaLnBrk="1" fontAlgn="auto" hangingPunct="1">
              <a:spcAft>
                <a:spcPts val="0"/>
              </a:spcAft>
              <a:buNone/>
              <a:defRPr/>
            </a:pPr>
            <a:r>
              <a:rPr lang="nl-NL" sz="4400" dirty="0">
                <a:solidFill>
                  <a:schemeClr val="tx1">
                    <a:lumMod val="75000"/>
                    <a:lumOff val="25000"/>
                  </a:schemeClr>
                </a:solidFill>
              </a:rPr>
              <a:t> 	@actiefouder   </a:t>
            </a:r>
          </a:p>
          <a:p>
            <a:pPr marL="457200" lvl="1" indent="0" eaLnBrk="1" fontAlgn="auto" hangingPunct="1">
              <a:spcAft>
                <a:spcPts val="0"/>
              </a:spcAft>
              <a:buNone/>
              <a:defRPr/>
            </a:pPr>
            <a:r>
              <a:rPr lang="nl-NL" sz="4400" dirty="0">
                <a:solidFill>
                  <a:schemeClr val="tx1">
                    <a:lumMod val="75000"/>
                    <a:lumOff val="25000"/>
                  </a:schemeClr>
                </a:solidFill>
              </a:rPr>
              <a:t> 	actiefouderschap </a:t>
            </a:r>
          </a:p>
          <a:p>
            <a:pPr marL="457200" lvl="1" indent="0" eaLnBrk="1" fontAlgn="auto" hangingPunct="1">
              <a:spcAft>
                <a:spcPts val="0"/>
              </a:spcAft>
              <a:buNone/>
              <a:defRPr/>
            </a:pPr>
            <a:r>
              <a:rPr lang="nl-NL" sz="4400" dirty="0">
                <a:solidFill>
                  <a:schemeClr val="tx1">
                    <a:lumMod val="75000"/>
                    <a:lumOff val="25000"/>
                  </a:schemeClr>
                </a:solidFill>
              </a:rPr>
              <a:t> 	actief ouderschap</a:t>
            </a:r>
          </a:p>
          <a:p>
            <a:pPr marL="457200" lvl="1" indent="0" eaLnBrk="1" fontAlgn="auto" hangingPunct="1">
              <a:spcAft>
                <a:spcPts val="0"/>
              </a:spcAft>
              <a:buNone/>
              <a:defRPr/>
            </a:pPr>
            <a:r>
              <a:rPr lang="nl-NL" sz="4400" dirty="0">
                <a:solidFill>
                  <a:schemeClr val="tx1">
                    <a:lumMod val="75000"/>
                    <a:lumOff val="25000"/>
                  </a:schemeClr>
                </a:solidFill>
              </a:rPr>
              <a:t> 	actiefouderschap.nl</a:t>
            </a:r>
          </a:p>
          <a:p>
            <a:pPr marL="0" indent="0" eaLnBrk="1" fontAlgn="auto" hangingPunct="1">
              <a:spcAft>
                <a:spcPts val="0"/>
              </a:spcAft>
              <a:buNone/>
              <a:defRPr/>
            </a:pPr>
            <a:endParaRPr lang="nl-NL" dirty="0"/>
          </a:p>
          <a:p>
            <a:pPr eaLnBrk="1" fontAlgn="auto" hangingPunct="1">
              <a:spcAft>
                <a:spcPts val="0"/>
              </a:spcAft>
              <a:buFont typeface="Arial" pitchFamily="34" charset="0"/>
              <a:buChar char="•"/>
              <a:defRPr/>
            </a:pPr>
            <a:endParaRPr lang="nl-NL" dirty="0"/>
          </a:p>
        </p:txBody>
      </p:sp>
      <p:pic>
        <p:nvPicPr>
          <p:cNvPr id="123910" name="Picture 6" descr="http://www.dvn.nl/images/Facebo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3172826"/>
            <a:ext cx="601170" cy="601170"/>
          </a:xfrm>
          <a:prstGeom prst="rect">
            <a:avLst/>
          </a:prstGeom>
          <a:noFill/>
          <a:extLst>
            <a:ext uri="{909E8E84-426E-40DD-AFC4-6F175D3DCCD1}">
              <a14:hiddenFill xmlns:a14="http://schemas.microsoft.com/office/drawing/2010/main">
                <a:solidFill>
                  <a:srgbClr val="FFFFFF"/>
                </a:solidFill>
              </a14:hiddenFill>
            </a:ext>
          </a:extLst>
        </p:spPr>
      </p:pic>
      <p:pic>
        <p:nvPicPr>
          <p:cNvPr id="123912" name="Picture 8" descr="http://www.dvn.nl/images/twitter_ic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2337451"/>
            <a:ext cx="610168" cy="620794"/>
          </a:xfrm>
          <a:prstGeom prst="rect">
            <a:avLst/>
          </a:prstGeom>
          <a:noFill/>
          <a:extLst>
            <a:ext uri="{909E8E84-426E-40DD-AFC4-6F175D3DCCD1}">
              <a14:hiddenFill xmlns:a14="http://schemas.microsoft.com/office/drawing/2010/main">
                <a:solidFill>
                  <a:srgbClr val="FFFFFF"/>
                </a:solidFill>
              </a14:hiddenFill>
            </a:ext>
          </a:extLst>
        </p:spPr>
      </p:pic>
      <p:pic>
        <p:nvPicPr>
          <p:cNvPr id="123916" name="Picture 12" descr="http://www.hi-re.nl/wp-content/uploads/LinkedIn-profiel-tip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4022618"/>
            <a:ext cx="609752" cy="609752"/>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5949280"/>
            <a:ext cx="1916086" cy="662955"/>
          </a:xfrm>
          <a:prstGeom prst="rect">
            <a:avLst/>
          </a:prstGeom>
        </p:spPr>
      </p:pic>
      <p:pic>
        <p:nvPicPr>
          <p:cNvPr id="134146" name="Picture 2" descr="http://volkard.fr/wp-content/uploads/2015/03/site-we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524" y="4797152"/>
            <a:ext cx="681513" cy="681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ibliotheek Zeeuws-Vlaanderen">
            <a:extLst>
              <a:ext uri="{FF2B5EF4-FFF2-40B4-BE49-F238E27FC236}">
                <a16:creationId xmlns:a16="http://schemas.microsoft.com/office/drawing/2014/main" id="{B310E313-5EA2-4E8C-9E47-E30711D265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51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adventuresofalabornurse.files.wordpress.com/2015/09/fema-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077" r="20713"/>
          <a:stretch/>
        </p:blipFill>
        <p:spPr bwMode="auto">
          <a:xfrm>
            <a:off x="-36512" y="0"/>
            <a:ext cx="9217024" cy="685681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p:cNvSpPr>
            <a:spLocks noGrp="1"/>
          </p:cNvSpPr>
          <p:nvPr>
            <p:ph type="title"/>
          </p:nvPr>
        </p:nvSpPr>
        <p:spPr>
          <a:xfrm>
            <a:off x="457200" y="274638"/>
            <a:ext cx="8229600" cy="1143000"/>
          </a:xfrm>
        </p:spPr>
        <p:txBody>
          <a:bodyPr>
            <a:normAutofit fontScale="90000"/>
          </a:bodyPr>
          <a:lstStyle/>
          <a:p>
            <a:r>
              <a:rPr lang="nl-NL" dirty="0">
                <a:solidFill>
                  <a:schemeClr val="bg1"/>
                </a:solidFill>
                <a:effectLst>
                  <a:outerShdw blurRad="38100" dist="38100" dir="2700000" algn="tl">
                    <a:srgbClr val="000000">
                      <a:alpha val="43137"/>
                    </a:srgbClr>
                  </a:outerShdw>
                </a:effectLst>
              </a:rPr>
              <a:t>Opvoeders lachen, kijken, maken geluiden</a:t>
            </a:r>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5" name="Picture 2" descr="Bibliotheek Zeeuws-Vlaanderen">
            <a:extLst>
              <a:ext uri="{FF2B5EF4-FFF2-40B4-BE49-F238E27FC236}">
                <a16:creationId xmlns:a16="http://schemas.microsoft.com/office/drawing/2014/main" id="{1CD725CE-2ACE-4998-828C-899BFE092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9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3.bp.blogspot.com/-ZOP87VT3VqE/Tinc7G4IePI/AAAAAAAAAi0/FTE3XJatj_4/s1600/dierentuin.jpg"/>
          <p:cNvPicPr>
            <a:picLocks noChangeAspect="1" noChangeArrowheads="1"/>
          </p:cNvPicPr>
          <p:nvPr/>
        </p:nvPicPr>
        <p:blipFill>
          <a:blip r:embed="rId3" cstate="print"/>
          <a:srcRect/>
          <a:stretch>
            <a:fillRect/>
          </a:stretch>
        </p:blipFill>
        <p:spPr bwMode="auto">
          <a:xfrm>
            <a:off x="-1" y="0"/>
            <a:ext cx="9144001" cy="6858000"/>
          </a:xfrm>
          <a:prstGeom prst="rect">
            <a:avLst/>
          </a:prstGeom>
          <a:ln>
            <a:noFill/>
          </a:ln>
          <a:effectLst/>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4" name="Picture 2" descr="Bibliotheek Zeeuws-Vlaanderen">
            <a:extLst>
              <a:ext uri="{FF2B5EF4-FFF2-40B4-BE49-F238E27FC236}">
                <a16:creationId xmlns:a16="http://schemas.microsoft.com/office/drawing/2014/main" id="{01E8F822-E7A1-4DEF-AF26-E96C97BA2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617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eer%201"/>
          <p:cNvPicPr>
            <a:picLocks noChangeAspect="1" noChangeArrowheads="1"/>
          </p:cNvPicPr>
          <p:nvPr/>
        </p:nvPicPr>
        <p:blipFill rotWithShape="1">
          <a:blip r:embed="rId3" cstate="print"/>
          <a:srcRect l="4531" r="13361"/>
          <a:stretch/>
        </p:blipFill>
        <p:spPr bwMode="auto">
          <a:xfrm>
            <a:off x="35495" y="-171400"/>
            <a:ext cx="9073009" cy="7029400"/>
          </a:xfrm>
          <a:prstGeom prst="rect">
            <a:avLst/>
          </a:prstGeom>
          <a:ln>
            <a:noFill/>
          </a:ln>
          <a:effectLst/>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5" name="Picture 2" descr="Bibliotheek Zeeuws-Vlaanderen">
            <a:extLst>
              <a:ext uri="{FF2B5EF4-FFF2-40B4-BE49-F238E27FC236}">
                <a16:creationId xmlns:a16="http://schemas.microsoft.com/office/drawing/2014/main" id="{8B2D8966-38D6-4DCB-B585-7868EF204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41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lderlander.nl/multimedia/archive/01388/Kloof_tussen_arme__1388518a.jpg"/>
          <p:cNvPicPr>
            <a:picLocks noChangeAspect="1" noChangeArrowheads="1"/>
          </p:cNvPicPr>
          <p:nvPr/>
        </p:nvPicPr>
        <p:blipFill rotWithShape="1">
          <a:blip r:embed="rId3" cstate="print"/>
          <a:srcRect l="14036" t="-646" r="4943" b="646"/>
          <a:stretch/>
        </p:blipFill>
        <p:spPr bwMode="auto">
          <a:xfrm>
            <a:off x="0" y="-49723"/>
            <a:ext cx="9145016" cy="6907723"/>
          </a:xfrm>
          <a:prstGeom prst="rect">
            <a:avLst/>
          </a:prstGeom>
          <a:ln>
            <a:noFill/>
          </a:ln>
          <a:effectLst/>
        </p:spPr>
      </p:pic>
      <p:sp>
        <p:nvSpPr>
          <p:cNvPr id="2" name="Titel 1"/>
          <p:cNvSpPr>
            <a:spLocks noGrp="1"/>
          </p:cNvSpPr>
          <p:nvPr>
            <p:ph type="title"/>
          </p:nvPr>
        </p:nvSpPr>
        <p:spPr>
          <a:xfrm>
            <a:off x="457200" y="274638"/>
            <a:ext cx="8229600" cy="1282154"/>
          </a:xfrm>
        </p:spPr>
        <p:txBody>
          <a:bodyPr>
            <a:normAutofit fontScale="90000"/>
          </a:bodyPr>
          <a:lstStyle/>
          <a:p>
            <a:r>
              <a:rPr lang="nl-NL" dirty="0">
                <a:solidFill>
                  <a:schemeClr val="bg1"/>
                </a:solidFill>
                <a:effectLst>
                  <a:outerShdw blurRad="38100" dist="38100" dir="2700000" algn="tl">
                    <a:srgbClr val="000000">
                      <a:alpha val="43137"/>
                    </a:srgbClr>
                  </a:outerShdw>
                </a:effectLst>
              </a:rPr>
              <a:t>Gemiddeld reageren ouders 200 keer per uur op Peuters in gesprekjes</a:t>
            </a:r>
          </a:p>
        </p:txBody>
      </p:sp>
      <p:sp>
        <p:nvSpPr>
          <p:cNvPr id="8" name="Tijdelijke aanduiding voor inhoud 7"/>
          <p:cNvSpPr>
            <a:spLocks noGrp="1"/>
          </p:cNvSpPr>
          <p:nvPr>
            <p:ph idx="1"/>
          </p:nvPr>
        </p:nvSpPr>
        <p:spPr/>
        <p:txBody>
          <a:bodyPr/>
          <a:lstStyle/>
          <a:p>
            <a:endParaRPr lang="nl-NL"/>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6" name="Picture 2" descr="Bibliotheek Zeeuws-Vlaanderen">
            <a:extLst>
              <a:ext uri="{FF2B5EF4-FFF2-40B4-BE49-F238E27FC236}">
                <a16:creationId xmlns:a16="http://schemas.microsoft.com/office/drawing/2014/main" id="{9F36C958-9A89-4CD1-867B-39C37E89C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858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owned.tv/images/fotos/peuterbeboet_gr.jpg"/>
          <p:cNvPicPr>
            <a:picLocks noChangeAspect="1" noChangeArrowheads="1"/>
          </p:cNvPicPr>
          <p:nvPr/>
        </p:nvPicPr>
        <p:blipFill rotWithShape="1">
          <a:blip r:embed="rId3" cstate="print"/>
          <a:srcRect l="12140" r="26433"/>
          <a:stretch/>
        </p:blipFill>
        <p:spPr bwMode="auto">
          <a:xfrm>
            <a:off x="0" y="-11138"/>
            <a:ext cx="9108504" cy="6869138"/>
          </a:xfrm>
          <a:prstGeom prst="rect">
            <a:avLst/>
          </a:prstGeom>
          <a:ln>
            <a:noFill/>
          </a:ln>
          <a:effectLst/>
        </p:spPr>
      </p:pic>
      <p:sp>
        <p:nvSpPr>
          <p:cNvPr id="2" name="Titel 1"/>
          <p:cNvSpPr>
            <a:spLocks noGrp="1"/>
          </p:cNvSpPr>
          <p:nvPr>
            <p:ph type="title"/>
          </p:nvPr>
        </p:nvSpPr>
        <p:spPr>
          <a:xfrm>
            <a:off x="457200" y="274638"/>
            <a:ext cx="8229600" cy="1858218"/>
          </a:xfrm>
        </p:spPr>
        <p:txBody>
          <a:bodyPr>
            <a:normAutofit fontScale="90000"/>
          </a:bodyPr>
          <a:lstStyle/>
          <a:p>
            <a:r>
              <a:rPr lang="nl-NL" dirty="0">
                <a:solidFill>
                  <a:schemeClr val="bg1"/>
                </a:solidFill>
                <a:effectLst>
                  <a:outerShdw blurRad="38100" dist="38100" dir="2700000" algn="tl">
                    <a:srgbClr val="000000">
                      <a:alpha val="43137"/>
                    </a:srgbClr>
                  </a:outerShdw>
                </a:effectLst>
              </a:rPr>
              <a:t>Peuters krijgen elke 3 minuten een opdracht of correctie van een ouder</a:t>
            </a:r>
            <a:br>
              <a:rPr lang="nl-NL" dirty="0"/>
            </a:br>
            <a:endParaRPr lang="nl-NL" dirty="0"/>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6" name="Picture 2" descr="Bibliotheek Zeeuws-Vlaanderen">
            <a:extLst>
              <a:ext uri="{FF2B5EF4-FFF2-40B4-BE49-F238E27FC236}">
                <a16:creationId xmlns:a16="http://schemas.microsoft.com/office/drawing/2014/main" id="{50A067C7-6ABB-4910-A75F-C08EC34FF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93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babyenpeutercoach.be/site_kindje.jpg"/>
          <p:cNvPicPr>
            <a:picLocks noChangeAspect="1" noChangeArrowheads="1"/>
          </p:cNvPicPr>
          <p:nvPr/>
        </p:nvPicPr>
        <p:blipFill rotWithShape="1">
          <a:blip r:embed="rId3" cstate="print"/>
          <a:srcRect l="9697" t="16609" r="25639" b="18234"/>
          <a:stretch/>
        </p:blipFill>
        <p:spPr bwMode="auto">
          <a:xfrm>
            <a:off x="0" y="-71230"/>
            <a:ext cx="9180512" cy="6929230"/>
          </a:xfrm>
          <a:prstGeom prst="rect">
            <a:avLst/>
          </a:prstGeom>
          <a:ln>
            <a:noFill/>
          </a:ln>
          <a:effectLst/>
        </p:spPr>
      </p:pic>
      <p:sp>
        <p:nvSpPr>
          <p:cNvPr id="2" name="Titel 1"/>
          <p:cNvSpPr>
            <a:spLocks noGrp="1"/>
          </p:cNvSpPr>
          <p:nvPr>
            <p:ph type="title"/>
          </p:nvPr>
        </p:nvSpPr>
        <p:spPr>
          <a:xfrm>
            <a:off x="467544" y="188640"/>
            <a:ext cx="8229600" cy="1570186"/>
          </a:xfrm>
        </p:spPr>
        <p:txBody>
          <a:bodyPr>
            <a:normAutofit fontScale="90000"/>
          </a:bodyPr>
          <a:lstStyle/>
          <a:p>
            <a:r>
              <a:rPr lang="nl-NL" dirty="0">
                <a:solidFill>
                  <a:schemeClr val="bg1"/>
                </a:solidFill>
                <a:effectLst>
                  <a:outerShdw blurRad="38100" dist="38100" dir="2700000" algn="tl">
                    <a:srgbClr val="000000">
                      <a:alpha val="43137"/>
                    </a:srgbClr>
                  </a:outerShdw>
                </a:effectLst>
              </a:rPr>
              <a:t>In een kwart van de gevallen </a:t>
            </a:r>
            <a:br>
              <a:rPr lang="nl-NL" dirty="0">
                <a:solidFill>
                  <a:schemeClr val="bg1"/>
                </a:solidFill>
                <a:effectLst>
                  <a:outerShdw blurRad="38100" dist="38100" dir="2700000" algn="tl">
                    <a:srgbClr val="000000">
                      <a:alpha val="43137"/>
                    </a:srgbClr>
                  </a:outerShdw>
                </a:effectLst>
              </a:rPr>
            </a:br>
            <a:r>
              <a:rPr lang="nl-NL" dirty="0">
                <a:solidFill>
                  <a:schemeClr val="bg1"/>
                </a:solidFill>
                <a:effectLst>
                  <a:outerShdw blurRad="38100" dist="38100" dir="2700000" algn="tl">
                    <a:srgbClr val="000000">
                      <a:alpha val="43137"/>
                    </a:srgbClr>
                  </a:outerShdw>
                </a:effectLst>
              </a:rPr>
              <a:t>luisteren peuters niet </a:t>
            </a:r>
            <a:br>
              <a:rPr lang="nl-NL" dirty="0">
                <a:solidFill>
                  <a:schemeClr val="bg1"/>
                </a:solidFill>
                <a:effectLst>
                  <a:outerShdw blurRad="38100" dist="38100" dir="2700000" algn="tl">
                    <a:srgbClr val="000000">
                      <a:alpha val="43137"/>
                    </a:srgbClr>
                  </a:outerShdw>
                </a:effectLst>
              </a:rPr>
            </a:br>
            <a:r>
              <a:rPr lang="nl-NL" dirty="0">
                <a:solidFill>
                  <a:schemeClr val="bg1"/>
                </a:solidFill>
                <a:effectLst>
                  <a:outerShdw blurRad="38100" dist="38100" dir="2700000" algn="tl">
                    <a:srgbClr val="000000">
                      <a:alpha val="43137"/>
                    </a:srgbClr>
                  </a:outerShdw>
                </a:effectLst>
              </a:rPr>
              <a:t>en herhaalt de ouder de boodschap.</a:t>
            </a:r>
          </a:p>
        </p:txBody>
      </p:sp>
      <p:sp>
        <p:nvSpPr>
          <p:cNvPr id="3" name="Tijdelijke aanduiding voor inhoud 2"/>
          <p:cNvSpPr>
            <a:spLocks noGrp="1"/>
          </p:cNvSpPr>
          <p:nvPr>
            <p:ph idx="1"/>
          </p:nvPr>
        </p:nvSpPr>
        <p:spPr>
          <a:xfrm>
            <a:off x="467544" y="1628800"/>
            <a:ext cx="8229600" cy="4525963"/>
          </a:xfrm>
        </p:spPr>
        <p:txBody>
          <a:bodyPr/>
          <a:lstStyle/>
          <a:p>
            <a:endParaRPr lang="nl-NL" dirty="0"/>
          </a:p>
          <a:p>
            <a:endParaRPr lang="nl-NL" dirty="0"/>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6" name="Picture 2" descr="Bibliotheek Zeeuws-Vlaanderen">
            <a:extLst>
              <a:ext uri="{FF2B5EF4-FFF2-40B4-BE49-F238E27FC236}">
                <a16:creationId xmlns:a16="http://schemas.microsoft.com/office/drawing/2014/main" id="{7F6230BE-FF8C-4A4E-ABE2-5396DC0CE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094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bibliotheekhelmondpeel.nl/content/dam/landelijk/bibliotheek-blueprint/kids/foto-widget-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5" y="-21628"/>
            <a:ext cx="9354435" cy="706483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4" name="Picture 2" descr="Bibliotheek Zeeuws-Vlaanderen">
            <a:extLst>
              <a:ext uri="{FF2B5EF4-FFF2-40B4-BE49-F238E27FC236}">
                <a16:creationId xmlns:a16="http://schemas.microsoft.com/office/drawing/2014/main" id="{EF92E299-0F72-4D8B-8743-838461A0A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34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tatic.aanbodpagina.nl/img/371/partij-kinderboeken-jeugdboeken.jpg"/>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5" name="Picture 2" descr="Bibliotheek Zeeuws-Vlaanderen">
            <a:extLst>
              <a:ext uri="{FF2B5EF4-FFF2-40B4-BE49-F238E27FC236}">
                <a16:creationId xmlns:a16="http://schemas.microsoft.com/office/drawing/2014/main" id="{35394D2A-F7E2-4734-93DA-781CABBA2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01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tLang="nl-NL" dirty="0"/>
              <a:t>Een actieve leesopvoeding</a:t>
            </a:r>
            <a:br>
              <a:rPr lang="nl-NL" altLang="nl-NL" dirty="0"/>
            </a:br>
            <a:r>
              <a:rPr lang="nl-NL" sz="1600" dirty="0">
                <a:ea typeface="MS PGothic" pitchFamily="34" charset="-128"/>
              </a:rPr>
              <a:t>Bron: Stichting Lezen, 2014</a:t>
            </a:r>
            <a:endParaRPr lang="nl-NL" dirty="0"/>
          </a:p>
        </p:txBody>
      </p:sp>
      <p:sp>
        <p:nvSpPr>
          <p:cNvPr id="6" name="Tijdelijke aanduiding voor inhoud 2">
            <a:extLst>
              <a:ext uri="{FF2B5EF4-FFF2-40B4-BE49-F238E27FC236}">
                <a16:creationId xmlns:a16="http://schemas.microsoft.com/office/drawing/2014/main" id="{DD8500F1-D491-49EE-8C61-85544CB6DBD9}"/>
              </a:ext>
            </a:extLst>
          </p:cNvPr>
          <p:cNvSpPr>
            <a:spLocks noGrp="1"/>
          </p:cNvSpPr>
          <p:nvPr>
            <p:ph sz="quarter" idx="1"/>
          </p:nvPr>
        </p:nvSpPr>
        <p:spPr>
          <a:xfrm>
            <a:off x="683713" y="1612442"/>
            <a:ext cx="8208767" cy="3301844"/>
          </a:xfrm>
        </p:spPr>
        <p:txBody>
          <a:bodyPr/>
          <a:lstStyle/>
          <a:p>
            <a:pPr marL="514350" indent="-514350">
              <a:buFont typeface="+mj-lt"/>
              <a:buAutoNum type="arabicPeriod"/>
              <a:defRPr/>
            </a:pPr>
            <a:r>
              <a:rPr lang="nl-NL" dirty="0">
                <a:ea typeface="MS PGothic" pitchFamily="34" charset="-128"/>
              </a:rPr>
              <a:t>Het goede voorbeeld geven</a:t>
            </a:r>
          </a:p>
          <a:p>
            <a:pPr marL="514350" indent="-514350">
              <a:buFont typeface="+mj-lt"/>
              <a:buAutoNum type="arabicPeriod"/>
              <a:defRPr/>
            </a:pPr>
            <a:r>
              <a:rPr lang="nl-NL" dirty="0">
                <a:ea typeface="MS PGothic" pitchFamily="34" charset="-128"/>
              </a:rPr>
              <a:t>Voorlezen</a:t>
            </a:r>
          </a:p>
          <a:p>
            <a:pPr marL="514350" indent="-514350">
              <a:buFont typeface="+mj-lt"/>
              <a:buAutoNum type="arabicPeriod"/>
              <a:defRPr/>
            </a:pPr>
            <a:r>
              <a:rPr lang="nl-NL" dirty="0">
                <a:ea typeface="MS PGothic" pitchFamily="34" charset="-128"/>
              </a:rPr>
              <a:t>Praten over boeken</a:t>
            </a:r>
          </a:p>
          <a:p>
            <a:pPr marL="514350" indent="-514350">
              <a:buFont typeface="+mj-lt"/>
              <a:buAutoNum type="arabicPeriod"/>
              <a:defRPr/>
            </a:pPr>
            <a:r>
              <a:rPr lang="nl-NL" dirty="0">
                <a:ea typeface="MS PGothic" pitchFamily="34" charset="-128"/>
              </a:rPr>
              <a:t>Boeken cadeau geven</a:t>
            </a:r>
          </a:p>
          <a:p>
            <a:pPr marL="514350" indent="-514350">
              <a:buFont typeface="+mj-lt"/>
              <a:buAutoNum type="arabicPeriod"/>
              <a:defRPr/>
            </a:pPr>
            <a:r>
              <a:rPr lang="nl-NL" dirty="0">
                <a:ea typeface="MS PGothic" pitchFamily="34" charset="-128"/>
              </a:rPr>
              <a:t>Naar de bibliotheek en boekwinkel gaan</a:t>
            </a:r>
          </a:p>
        </p:txBody>
      </p:sp>
      <p:pic>
        <p:nvPicPr>
          <p:cNvPr id="133122" name="Picture 2" descr="Afbeeldingsresultaat voor goede voorbeeld">
            <a:extLst>
              <a:ext uri="{FF2B5EF4-FFF2-40B4-BE49-F238E27FC236}">
                <a16:creationId xmlns:a16="http://schemas.microsoft.com/office/drawing/2014/main" id="{C27C0987-D103-4CAE-A98B-0F20F4B3F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941168"/>
            <a:ext cx="1810544" cy="1317171"/>
          </a:xfrm>
          <a:prstGeom prst="rect">
            <a:avLst/>
          </a:prstGeom>
          <a:noFill/>
          <a:extLst>
            <a:ext uri="{909E8E84-426E-40DD-AFC4-6F175D3DCCD1}">
              <a14:hiddenFill xmlns:a14="http://schemas.microsoft.com/office/drawing/2010/main">
                <a:solidFill>
                  <a:srgbClr val="FFFFFF"/>
                </a:solidFill>
              </a14:hiddenFill>
            </a:ext>
          </a:extLst>
        </p:spPr>
      </p:pic>
      <p:pic>
        <p:nvPicPr>
          <p:cNvPr id="133124" name="Picture 4" descr="Kinderboekenweek: lezen goed voor de ontwikkeling">
            <a:extLst>
              <a:ext uri="{FF2B5EF4-FFF2-40B4-BE49-F238E27FC236}">
                <a16:creationId xmlns:a16="http://schemas.microsoft.com/office/drawing/2014/main" id="{EDA7ECB1-FF0C-4DF8-A246-D225CD26B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096" y="4951560"/>
            <a:ext cx="1317171" cy="1317171"/>
          </a:xfrm>
          <a:prstGeom prst="rect">
            <a:avLst/>
          </a:prstGeom>
          <a:noFill/>
          <a:extLst>
            <a:ext uri="{909E8E84-426E-40DD-AFC4-6F175D3DCCD1}">
              <a14:hiddenFill xmlns:a14="http://schemas.microsoft.com/office/drawing/2010/main">
                <a:solidFill>
                  <a:srgbClr val="FFFFFF"/>
                </a:solidFill>
              </a14:hiddenFill>
            </a:ext>
          </a:extLst>
        </p:spPr>
      </p:pic>
      <p:pic>
        <p:nvPicPr>
          <p:cNvPr id="133126" name="Picture 6" descr="Afbeeldingsresultaat voor kind met boek">
            <a:extLst>
              <a:ext uri="{FF2B5EF4-FFF2-40B4-BE49-F238E27FC236}">
                <a16:creationId xmlns:a16="http://schemas.microsoft.com/office/drawing/2014/main" id="{04F936EE-9A03-4576-B710-71C5DEC08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268" y="4951560"/>
            <a:ext cx="2020930" cy="1317171"/>
          </a:xfrm>
          <a:prstGeom prst="rect">
            <a:avLst/>
          </a:prstGeom>
          <a:noFill/>
          <a:extLst>
            <a:ext uri="{909E8E84-426E-40DD-AFC4-6F175D3DCCD1}">
              <a14:hiddenFill xmlns:a14="http://schemas.microsoft.com/office/drawing/2010/main">
                <a:solidFill>
                  <a:srgbClr val="FFFFFF"/>
                </a:solidFill>
              </a14:hiddenFill>
            </a:ext>
          </a:extLst>
        </p:spPr>
      </p:pic>
      <p:pic>
        <p:nvPicPr>
          <p:cNvPr id="133128" name="Picture 8" descr="Afbeeldingsresultaat voor kinderboek cadeautje">
            <a:extLst>
              <a:ext uri="{FF2B5EF4-FFF2-40B4-BE49-F238E27FC236}">
                <a16:creationId xmlns:a16="http://schemas.microsoft.com/office/drawing/2014/main" id="{2B8E252A-8F59-48F1-A473-2361B1ABDB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8198" y="4951560"/>
            <a:ext cx="1324741" cy="1317171"/>
          </a:xfrm>
          <a:prstGeom prst="rect">
            <a:avLst/>
          </a:prstGeom>
          <a:noFill/>
          <a:extLst>
            <a:ext uri="{909E8E84-426E-40DD-AFC4-6F175D3DCCD1}">
              <a14:hiddenFill xmlns:a14="http://schemas.microsoft.com/office/drawing/2010/main">
                <a:solidFill>
                  <a:srgbClr val="FFFFFF"/>
                </a:solidFill>
              </a14:hiddenFill>
            </a:ext>
          </a:extLst>
        </p:spPr>
      </p:pic>
      <p:pic>
        <p:nvPicPr>
          <p:cNvPr id="133130" name="Picture 10" descr="Afbeeldingsresultaat voor naar de bibliotheek">
            <a:extLst>
              <a:ext uri="{FF2B5EF4-FFF2-40B4-BE49-F238E27FC236}">
                <a16:creationId xmlns:a16="http://schemas.microsoft.com/office/drawing/2014/main" id="{EDAB81D0-43C9-49C3-ABA6-8E04835510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2939" y="4951560"/>
            <a:ext cx="1559228" cy="134405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52A73B66-D3D1-4280-8E80-DB1CF441C4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6093296"/>
            <a:ext cx="1606729" cy="558662"/>
          </a:xfrm>
          <a:prstGeom prst="rect">
            <a:avLst/>
          </a:prstGeom>
        </p:spPr>
      </p:pic>
      <p:pic>
        <p:nvPicPr>
          <p:cNvPr id="10" name="Picture 2" descr="Bibliotheek Zeeuws-Vlaanderen">
            <a:extLst>
              <a:ext uri="{FF2B5EF4-FFF2-40B4-BE49-F238E27FC236}">
                <a16:creationId xmlns:a16="http://schemas.microsoft.com/office/drawing/2014/main" id="{527A1FF8-1106-4053-975C-681C38678C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40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1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31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X:\64 - OCW Brede School 2010 en verder\2015-01 Powerpoint Job (lezing SBSH)\beeld\pp etuconsult\2015-01-09 PowerPoint Job, lezing SBSH - Etuconsult4.jpg"/>
          <p:cNvPicPr>
            <a:picLocks noChangeAspect="1" noChangeArrowheads="1"/>
          </p:cNvPicPr>
          <p:nvPr/>
        </p:nvPicPr>
        <p:blipFill rotWithShape="1">
          <a:blip r:embed="rId2"/>
          <a:srcRect t="36622"/>
          <a:stretch/>
        </p:blipFill>
        <p:spPr bwMode="auto">
          <a:xfrm>
            <a:off x="0" y="2072628"/>
            <a:ext cx="9142642" cy="4096943"/>
          </a:xfrm>
          <a:prstGeom prst="rect">
            <a:avLst/>
          </a:prstGeom>
          <a:noFill/>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
        <p:nvSpPr>
          <p:cNvPr id="5" name="Titel 1"/>
          <p:cNvSpPr txBox="1">
            <a:spLocks/>
          </p:cNvSpPr>
          <p:nvPr/>
        </p:nvSpPr>
        <p:spPr bwMode="auto">
          <a:xfrm>
            <a:off x="704709" y="548680"/>
            <a:ext cx="7758825" cy="1446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l-NL" dirty="0">
                <a:solidFill>
                  <a:srgbClr val="F47634"/>
                </a:solidFill>
              </a:rPr>
              <a:t>Waar komt het woord “School” vandaan? </a:t>
            </a:r>
          </a:p>
        </p:txBody>
      </p:sp>
      <p:pic>
        <p:nvPicPr>
          <p:cNvPr id="6" name="Picture 2" descr="Bibliotheek Zeeuws-Vlaanderen">
            <a:extLst>
              <a:ext uri="{FF2B5EF4-FFF2-40B4-BE49-F238E27FC236}">
                <a16:creationId xmlns:a16="http://schemas.microsoft.com/office/drawing/2014/main" id="{143BB502-60B2-4AEC-A3D2-CE8F416BE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17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92F35-346F-4BFB-8A7B-FDA7BE167F37}"/>
              </a:ext>
            </a:extLst>
          </p:cNvPr>
          <p:cNvSpPr>
            <a:spLocks noGrp="1"/>
          </p:cNvSpPr>
          <p:nvPr>
            <p:ph type="title"/>
          </p:nvPr>
        </p:nvSpPr>
        <p:spPr/>
        <p:txBody>
          <a:bodyPr/>
          <a:lstStyle/>
          <a:p>
            <a:r>
              <a:rPr lang="nl-NL" dirty="0">
                <a:ea typeface="MS PGothic" pitchFamily="34" charset="-128"/>
              </a:rPr>
              <a:t>Het goede voorbeeld geven</a:t>
            </a:r>
            <a:endParaRPr lang="nl-NL" dirty="0"/>
          </a:p>
        </p:txBody>
      </p:sp>
      <p:pic>
        <p:nvPicPr>
          <p:cNvPr id="135172" name="Picture 4" descr="Afbeeldingsresultaat voor wegdromen in een boek">
            <a:extLst>
              <a:ext uri="{FF2B5EF4-FFF2-40B4-BE49-F238E27FC236}">
                <a16:creationId xmlns:a16="http://schemas.microsoft.com/office/drawing/2014/main" id="{C52569E0-DBDA-4143-8DFB-F096F6338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065" y="3509273"/>
            <a:ext cx="5607172" cy="3151821"/>
          </a:xfrm>
          <a:prstGeom prst="rect">
            <a:avLst/>
          </a:prstGeom>
          <a:noFill/>
          <a:extLst>
            <a:ext uri="{909E8E84-426E-40DD-AFC4-6F175D3DCCD1}">
              <a14:hiddenFill xmlns:a14="http://schemas.microsoft.com/office/drawing/2010/main">
                <a:solidFill>
                  <a:srgbClr val="FFFFFF"/>
                </a:solidFill>
              </a14:hiddenFill>
            </a:ext>
          </a:extLst>
        </p:spPr>
      </p:pic>
      <p:pic>
        <p:nvPicPr>
          <p:cNvPr id="135176" name="Picture 8" descr="Afbeeldingsresultaat voor voorlezen">
            <a:extLst>
              <a:ext uri="{FF2B5EF4-FFF2-40B4-BE49-F238E27FC236}">
                <a16:creationId xmlns:a16="http://schemas.microsoft.com/office/drawing/2014/main" id="{9FDFD58B-899D-4061-B391-77ED12B8B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582" y="1284542"/>
            <a:ext cx="2566642" cy="2225843"/>
          </a:xfrm>
          <a:prstGeom prst="rect">
            <a:avLst/>
          </a:prstGeom>
          <a:noFill/>
          <a:extLst>
            <a:ext uri="{909E8E84-426E-40DD-AFC4-6F175D3DCCD1}">
              <a14:hiddenFill xmlns:a14="http://schemas.microsoft.com/office/drawing/2010/main">
                <a:solidFill>
                  <a:srgbClr val="FFFFFF"/>
                </a:solidFill>
              </a14:hiddenFill>
            </a:ext>
          </a:extLst>
        </p:spPr>
      </p:pic>
      <p:pic>
        <p:nvPicPr>
          <p:cNvPr id="135174" name="Picture 6" descr="Afbeeldingsresultaat voor voorlezen">
            <a:extLst>
              <a:ext uri="{FF2B5EF4-FFF2-40B4-BE49-F238E27FC236}">
                <a16:creationId xmlns:a16="http://schemas.microsoft.com/office/drawing/2014/main" id="{3705B605-D043-4395-98DE-3EBB806EF3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341"/>
          <a:stretch/>
        </p:blipFill>
        <p:spPr bwMode="auto">
          <a:xfrm>
            <a:off x="6444208" y="1286767"/>
            <a:ext cx="2336029" cy="2731656"/>
          </a:xfrm>
          <a:prstGeom prst="rect">
            <a:avLst/>
          </a:prstGeom>
          <a:noFill/>
          <a:extLst>
            <a:ext uri="{909E8E84-426E-40DD-AFC4-6F175D3DCCD1}">
              <a14:hiddenFill xmlns:a14="http://schemas.microsoft.com/office/drawing/2010/main">
                <a:solidFill>
                  <a:srgbClr val="FFFFFF"/>
                </a:solidFill>
              </a14:hiddenFill>
            </a:ext>
          </a:extLst>
        </p:spPr>
      </p:pic>
      <p:pic>
        <p:nvPicPr>
          <p:cNvPr id="135170" name="Picture 2" descr="Ik ben een echte boeken wurm en voor zo ver ik mijzelf kan herinneren lees ik al. Het liefst de wat langere boeken. Anders is het zo snel voorbij. Een favoriete reeks moet wel de Harry Potter reeks zijn. Van wegen de lange teksten vol actie en avontuur en ook al verzin ik zelf verhalen. Schrijf ik ze niet op. Meestal zijn het bestaande films en series met een andere wending.">
            <a:extLst>
              <a:ext uri="{FF2B5EF4-FFF2-40B4-BE49-F238E27FC236}">
                <a16:creationId xmlns:a16="http://schemas.microsoft.com/office/drawing/2014/main" id="{B5E8C080-2B8F-448B-B963-61F2679C7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38" y="1286766"/>
            <a:ext cx="3582144" cy="5373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bliotheek Zeeuws-Vlaanderen">
            <a:extLst>
              <a:ext uri="{FF2B5EF4-FFF2-40B4-BE49-F238E27FC236}">
                <a16:creationId xmlns:a16="http://schemas.microsoft.com/office/drawing/2014/main" id="{E976ACED-DB65-4C32-8EC1-3D90F84E2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D41EE7E9-CE50-4157-916B-86CAE9658E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1546615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fbeeldingsresultaat voor uitlachen">
            <a:extLst>
              <a:ext uri="{FF2B5EF4-FFF2-40B4-BE49-F238E27FC236}">
                <a16:creationId xmlns:a16="http://schemas.microsoft.com/office/drawing/2014/main" id="{A6BB8548-8683-4272-B3B3-CAAB094BB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1" y="3836374"/>
            <a:ext cx="4578222" cy="302162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F92089E-4A6B-4C8E-8B4E-33E6C1DD2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134150" name="Picture 6" descr="Afbeeldingsresultaat voor school teacher">
            <a:extLst>
              <a:ext uri="{FF2B5EF4-FFF2-40B4-BE49-F238E27FC236}">
                <a16:creationId xmlns:a16="http://schemas.microsoft.com/office/drawing/2014/main" id="{BFF56D35-13FF-4F44-840E-BAEE6C1AD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90748" y="3833664"/>
            <a:ext cx="4529236" cy="3024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Gedachtewolkje: wolk 3">
            <a:extLst>
              <a:ext uri="{FF2B5EF4-FFF2-40B4-BE49-F238E27FC236}">
                <a16:creationId xmlns:a16="http://schemas.microsoft.com/office/drawing/2014/main" id="{760E237E-8388-454A-B1E3-9881B80130B6}"/>
              </a:ext>
            </a:extLst>
          </p:cNvPr>
          <p:cNvSpPr/>
          <p:nvPr/>
        </p:nvSpPr>
        <p:spPr>
          <a:xfrm>
            <a:off x="4250349" y="897107"/>
            <a:ext cx="4715300" cy="2952328"/>
          </a:xfrm>
          <a:prstGeom prst="cloudCallout">
            <a:avLst>
              <a:gd name="adj1" fmla="val 14375"/>
              <a:gd name="adj2" fmla="val 67311"/>
            </a:avLst>
          </a:prstGeom>
          <a:solidFill>
            <a:srgbClr val="F4763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47BB5BA2-F33C-4A74-965F-3A573E4E5604}"/>
              </a:ext>
            </a:extLst>
          </p:cNvPr>
          <p:cNvPicPr>
            <a:picLocks noChangeAspect="1"/>
          </p:cNvPicPr>
          <p:nvPr/>
        </p:nvPicPr>
        <p:blipFill>
          <a:blip r:embed="rId5"/>
          <a:stretch>
            <a:fillRect/>
          </a:stretch>
        </p:blipFill>
        <p:spPr>
          <a:xfrm>
            <a:off x="5092854" y="1208675"/>
            <a:ext cx="3030289" cy="2230293"/>
          </a:xfrm>
          <a:prstGeom prst="ellipse">
            <a:avLst/>
          </a:prstGeom>
          <a:ln>
            <a:noFill/>
          </a:ln>
          <a:effectLst>
            <a:softEdge rad="112500"/>
          </a:effectLst>
        </p:spPr>
      </p:pic>
      <p:sp>
        <p:nvSpPr>
          <p:cNvPr id="13" name="Gedachtewolkje: wolk 12">
            <a:extLst>
              <a:ext uri="{FF2B5EF4-FFF2-40B4-BE49-F238E27FC236}">
                <a16:creationId xmlns:a16="http://schemas.microsoft.com/office/drawing/2014/main" id="{342C25F3-D493-4B7B-A3E4-C06008972396}"/>
              </a:ext>
            </a:extLst>
          </p:cNvPr>
          <p:cNvSpPr/>
          <p:nvPr/>
        </p:nvSpPr>
        <p:spPr>
          <a:xfrm>
            <a:off x="175402" y="1057069"/>
            <a:ext cx="4715300" cy="2952328"/>
          </a:xfrm>
          <a:prstGeom prst="cloudCallout">
            <a:avLst>
              <a:gd name="adj1" fmla="val 18705"/>
              <a:gd name="adj2" fmla="val 68213"/>
            </a:avLst>
          </a:prstGeom>
          <a:solidFill>
            <a:srgbClr val="7AC24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4154" name="Picture 10" descr="Afbeeldingsresultaat voor lezende puber">
            <a:extLst>
              <a:ext uri="{FF2B5EF4-FFF2-40B4-BE49-F238E27FC236}">
                <a16:creationId xmlns:a16="http://schemas.microsoft.com/office/drawing/2014/main" id="{B5D45943-B4F9-40A3-B990-C4BFF83BD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18" y="1208675"/>
            <a:ext cx="3434267" cy="24771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itel 1">
            <a:extLst>
              <a:ext uri="{FF2B5EF4-FFF2-40B4-BE49-F238E27FC236}">
                <a16:creationId xmlns:a16="http://schemas.microsoft.com/office/drawing/2014/main" id="{CF165944-0474-4F8F-9CFA-18BC767DA762}"/>
              </a:ext>
            </a:extLst>
          </p:cNvPr>
          <p:cNvSpPr>
            <a:spLocks noGrp="1"/>
          </p:cNvSpPr>
          <p:nvPr>
            <p:ph type="title"/>
          </p:nvPr>
        </p:nvSpPr>
        <p:spPr>
          <a:xfrm>
            <a:off x="457200" y="274638"/>
            <a:ext cx="8229600" cy="1143000"/>
          </a:xfrm>
        </p:spPr>
        <p:txBody>
          <a:bodyPr/>
          <a:lstStyle/>
          <a:p>
            <a:r>
              <a:rPr lang="nl-NL" dirty="0"/>
              <a:t>Ouders die voorlezen</a:t>
            </a:r>
          </a:p>
        </p:txBody>
      </p:sp>
      <p:pic>
        <p:nvPicPr>
          <p:cNvPr id="10" name="Picture 2" descr="Bibliotheek Zeeuws-Vlaanderen">
            <a:extLst>
              <a:ext uri="{FF2B5EF4-FFF2-40B4-BE49-F238E27FC236}">
                <a16:creationId xmlns:a16="http://schemas.microsoft.com/office/drawing/2014/main" id="{970A39CC-3277-4F99-9C63-867AF0E90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56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4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Ouders die voorlezen</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99" y="5756556"/>
            <a:ext cx="2049716" cy="712689"/>
          </a:xfrm>
          <a:prstGeom prst="rect">
            <a:avLst/>
          </a:prstGeom>
        </p:spPr>
      </p:pic>
      <p:pic>
        <p:nvPicPr>
          <p:cNvPr id="3" name="Afbeelding 2">
            <a:extLst>
              <a:ext uri="{FF2B5EF4-FFF2-40B4-BE49-F238E27FC236}">
                <a16:creationId xmlns:a16="http://schemas.microsoft.com/office/drawing/2014/main" id="{E49E4D0A-C988-4D78-B7A4-C54234519C5D}"/>
              </a:ext>
            </a:extLst>
          </p:cNvPr>
          <p:cNvPicPr>
            <a:picLocks noChangeAspect="1"/>
          </p:cNvPicPr>
          <p:nvPr/>
        </p:nvPicPr>
        <p:blipFill rotWithShape="1">
          <a:blip r:embed="rId3"/>
          <a:srcRect l="5205" t="3794" r="3817" b="5170"/>
          <a:stretch/>
        </p:blipFill>
        <p:spPr>
          <a:xfrm>
            <a:off x="579529" y="1445500"/>
            <a:ext cx="7992889" cy="3996444"/>
          </a:xfrm>
          <a:prstGeom prst="rect">
            <a:avLst/>
          </a:prstGeom>
        </p:spPr>
      </p:pic>
      <p:pic>
        <p:nvPicPr>
          <p:cNvPr id="6" name="Picture 2" descr="Bibliotheek Zeeuws-Vlaanderen">
            <a:extLst>
              <a:ext uri="{FF2B5EF4-FFF2-40B4-BE49-F238E27FC236}">
                <a16:creationId xmlns:a16="http://schemas.microsoft.com/office/drawing/2014/main" id="{030F002E-82D6-44D9-8202-A10B899B7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56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Ouders die praten over  boeken</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99" y="5756556"/>
            <a:ext cx="2049716" cy="712689"/>
          </a:xfrm>
          <a:prstGeom prst="rect">
            <a:avLst/>
          </a:prstGeom>
        </p:spPr>
      </p:pic>
      <p:pic>
        <p:nvPicPr>
          <p:cNvPr id="6" name="Afbeelding 5">
            <a:extLst>
              <a:ext uri="{FF2B5EF4-FFF2-40B4-BE49-F238E27FC236}">
                <a16:creationId xmlns:a16="http://schemas.microsoft.com/office/drawing/2014/main" id="{BEA94987-3C27-4B01-B3E5-5A49E1857113}"/>
              </a:ext>
            </a:extLst>
          </p:cNvPr>
          <p:cNvPicPr>
            <a:picLocks noChangeAspect="1"/>
          </p:cNvPicPr>
          <p:nvPr/>
        </p:nvPicPr>
        <p:blipFill rotWithShape="1">
          <a:blip r:embed="rId3"/>
          <a:srcRect l="5518" t="3901" r="4707" b="3942"/>
          <a:stretch/>
        </p:blipFill>
        <p:spPr>
          <a:xfrm>
            <a:off x="395536" y="1410976"/>
            <a:ext cx="8136904" cy="4176464"/>
          </a:xfrm>
          <a:prstGeom prst="rect">
            <a:avLst/>
          </a:prstGeom>
        </p:spPr>
      </p:pic>
      <p:pic>
        <p:nvPicPr>
          <p:cNvPr id="7" name="Picture 2" descr="Bibliotheek Zeeuws-Vlaanderen">
            <a:extLst>
              <a:ext uri="{FF2B5EF4-FFF2-40B4-BE49-F238E27FC236}">
                <a16:creationId xmlns:a16="http://schemas.microsoft.com/office/drawing/2014/main" id="{F35A41DD-3A26-419B-8D6E-6DB3EE767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54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Afbeeldingsresultaat voor boek cadeau">
            <a:extLst>
              <a:ext uri="{FF2B5EF4-FFF2-40B4-BE49-F238E27FC236}">
                <a16:creationId xmlns:a16="http://schemas.microsoft.com/office/drawing/2014/main" id="{55C0A345-9544-4986-AE87-A954D1C90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777027"/>
            <a:ext cx="5144003" cy="40950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095B7ED-3362-4747-98F2-D54EC41C2582}"/>
              </a:ext>
            </a:extLst>
          </p:cNvPr>
          <p:cNvSpPr>
            <a:spLocks noGrp="1"/>
          </p:cNvSpPr>
          <p:nvPr>
            <p:ph type="title"/>
          </p:nvPr>
        </p:nvSpPr>
        <p:spPr/>
        <p:txBody>
          <a:bodyPr/>
          <a:lstStyle/>
          <a:p>
            <a:r>
              <a:rPr lang="nl-NL" dirty="0"/>
              <a:t>Een boek cadeau geven</a:t>
            </a:r>
          </a:p>
        </p:txBody>
      </p:sp>
      <p:pic>
        <p:nvPicPr>
          <p:cNvPr id="136196" name="Picture 4" descr="Afbeeldingsresultaat voor plankje kinderboeken">
            <a:extLst>
              <a:ext uri="{FF2B5EF4-FFF2-40B4-BE49-F238E27FC236}">
                <a16:creationId xmlns:a16="http://schemas.microsoft.com/office/drawing/2014/main" id="{7076CF83-4F50-49E4-BA9D-90D0E0D0D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12951"/>
            <a:ext cx="3438128" cy="51571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ibliotheek Zeeuws-Vlaanderen">
            <a:extLst>
              <a:ext uri="{FF2B5EF4-FFF2-40B4-BE49-F238E27FC236}">
                <a16:creationId xmlns:a16="http://schemas.microsoft.com/office/drawing/2014/main" id="{78E93D9B-AA1B-47BA-AA19-B1B63FC9E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69F1512C-0058-4C49-9B97-E4EE2AA65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3129088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Ouders die boeken cadeau geven</a:t>
            </a:r>
            <a:br>
              <a:rPr lang="nl-NL" dirty="0"/>
            </a:br>
            <a:r>
              <a:rPr lang="nl-NL" dirty="0"/>
              <a:t>circa 40% groep 4-8</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99" y="5756556"/>
            <a:ext cx="2049716" cy="712689"/>
          </a:xfrm>
          <a:prstGeom prst="rect">
            <a:avLst/>
          </a:prstGeom>
        </p:spPr>
      </p:pic>
      <p:pic>
        <p:nvPicPr>
          <p:cNvPr id="7" name="Afbeelding 6">
            <a:extLst>
              <a:ext uri="{FF2B5EF4-FFF2-40B4-BE49-F238E27FC236}">
                <a16:creationId xmlns:a16="http://schemas.microsoft.com/office/drawing/2014/main" id="{4F54902B-653E-4E86-8E27-2383E5F6E487}"/>
              </a:ext>
            </a:extLst>
          </p:cNvPr>
          <p:cNvPicPr>
            <a:picLocks noChangeAspect="1"/>
          </p:cNvPicPr>
          <p:nvPr/>
        </p:nvPicPr>
        <p:blipFill rotWithShape="1">
          <a:blip r:embed="rId3"/>
          <a:srcRect l="8256" t="3983" r="5505" b="6409"/>
          <a:stretch/>
        </p:blipFill>
        <p:spPr>
          <a:xfrm>
            <a:off x="755576" y="1700808"/>
            <a:ext cx="7488833" cy="3585080"/>
          </a:xfrm>
          <a:prstGeom prst="rect">
            <a:avLst/>
          </a:prstGeom>
        </p:spPr>
      </p:pic>
      <p:pic>
        <p:nvPicPr>
          <p:cNvPr id="6" name="Picture 2" descr="Bibliotheek Zeeuws-Vlaanderen">
            <a:extLst>
              <a:ext uri="{FF2B5EF4-FFF2-40B4-BE49-F238E27FC236}">
                <a16:creationId xmlns:a16="http://schemas.microsoft.com/office/drawing/2014/main" id="{39C1CF84-2E10-45EE-8EEE-06B7387AB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60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630F0-4B99-4164-8981-AD78E68BF77B}"/>
              </a:ext>
            </a:extLst>
          </p:cNvPr>
          <p:cNvSpPr>
            <a:spLocks noGrp="1"/>
          </p:cNvSpPr>
          <p:nvPr>
            <p:ph type="title"/>
          </p:nvPr>
        </p:nvSpPr>
        <p:spPr/>
        <p:txBody>
          <a:bodyPr/>
          <a:lstStyle/>
          <a:p>
            <a:r>
              <a:rPr lang="nl-NL" dirty="0"/>
              <a:t>Ouders die tips geven</a:t>
            </a:r>
          </a:p>
        </p:txBody>
      </p:sp>
      <p:pic>
        <p:nvPicPr>
          <p:cNvPr id="137218" name="Picture 2" descr="Afbeeldingsresultaat voor boek kiezen">
            <a:extLst>
              <a:ext uri="{FF2B5EF4-FFF2-40B4-BE49-F238E27FC236}">
                <a16:creationId xmlns:a16="http://schemas.microsoft.com/office/drawing/2014/main" id="{8A7A439B-5D18-4294-AE1F-290F952AE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988840"/>
            <a:ext cx="5679504" cy="37863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ibliotheek Zeeuws-Vlaanderen">
            <a:extLst>
              <a:ext uri="{FF2B5EF4-FFF2-40B4-BE49-F238E27FC236}">
                <a16:creationId xmlns:a16="http://schemas.microsoft.com/office/drawing/2014/main" id="{4DDF839F-818B-4C8A-AB78-F1932DEDC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156AA364-1EF5-446C-8F0B-11F1E504C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1867541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Ouders die tips geven: </a:t>
            </a:r>
            <a:br>
              <a:rPr lang="nl-NL" dirty="0"/>
            </a:br>
            <a:r>
              <a:rPr lang="nl-NL" dirty="0"/>
              <a:t>77% (gr 4) tot 60% (gr 8)</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99" y="5756556"/>
            <a:ext cx="2049716" cy="712689"/>
          </a:xfrm>
          <a:prstGeom prst="rect">
            <a:avLst/>
          </a:prstGeom>
        </p:spPr>
      </p:pic>
      <p:pic>
        <p:nvPicPr>
          <p:cNvPr id="7" name="Afbeelding 6">
            <a:extLst>
              <a:ext uri="{FF2B5EF4-FFF2-40B4-BE49-F238E27FC236}">
                <a16:creationId xmlns:a16="http://schemas.microsoft.com/office/drawing/2014/main" id="{43A12624-10A3-4B8D-BF64-52AB144EA84C}"/>
              </a:ext>
            </a:extLst>
          </p:cNvPr>
          <p:cNvPicPr>
            <a:picLocks noChangeAspect="1"/>
          </p:cNvPicPr>
          <p:nvPr/>
        </p:nvPicPr>
        <p:blipFill>
          <a:blip r:embed="rId3"/>
          <a:stretch>
            <a:fillRect/>
          </a:stretch>
        </p:blipFill>
        <p:spPr>
          <a:xfrm>
            <a:off x="683568" y="1772816"/>
            <a:ext cx="7645013" cy="3516706"/>
          </a:xfrm>
          <a:prstGeom prst="rect">
            <a:avLst/>
          </a:prstGeom>
        </p:spPr>
      </p:pic>
      <p:pic>
        <p:nvPicPr>
          <p:cNvPr id="6" name="Picture 2" descr="Bibliotheek Zeeuws-Vlaanderen">
            <a:extLst>
              <a:ext uri="{FF2B5EF4-FFF2-40B4-BE49-F238E27FC236}">
                <a16:creationId xmlns:a16="http://schemas.microsoft.com/office/drawing/2014/main" id="{C11DD0F9-496A-4EC3-9F6C-95A7D2C79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971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C5608-9BC6-4D8A-8016-57E781519A8D}"/>
              </a:ext>
            </a:extLst>
          </p:cNvPr>
          <p:cNvSpPr>
            <a:spLocks noGrp="1"/>
          </p:cNvSpPr>
          <p:nvPr>
            <p:ph type="title"/>
          </p:nvPr>
        </p:nvSpPr>
        <p:spPr/>
        <p:txBody>
          <a:bodyPr/>
          <a:lstStyle/>
          <a:p>
            <a:r>
              <a:rPr lang="nl-NL" dirty="0"/>
              <a:t>Samen naar de bibliotheek</a:t>
            </a:r>
          </a:p>
        </p:txBody>
      </p:sp>
      <p:pic>
        <p:nvPicPr>
          <p:cNvPr id="138242" name="Picture 2" descr="Fundels2">
            <a:extLst>
              <a:ext uri="{FF2B5EF4-FFF2-40B4-BE49-F238E27FC236}">
                <a16:creationId xmlns:a16="http://schemas.microsoft.com/office/drawing/2014/main" id="{A4501A60-FF47-4D04-8E72-A3D8D4D6D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28800"/>
            <a:ext cx="4794076" cy="47616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ibliotheek Zeeuws-Vlaanderen">
            <a:extLst>
              <a:ext uri="{FF2B5EF4-FFF2-40B4-BE49-F238E27FC236}">
                <a16:creationId xmlns:a16="http://schemas.microsoft.com/office/drawing/2014/main" id="{4CFA8B54-3482-4020-ACC8-413A4C692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871E4DE-A671-4B7D-ABBD-20AA20113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3367084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Ouders die met hun kind naar de bibliotheek gaan</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99" y="5756556"/>
            <a:ext cx="2049716" cy="712689"/>
          </a:xfrm>
          <a:prstGeom prst="rect">
            <a:avLst/>
          </a:prstGeom>
        </p:spPr>
      </p:pic>
      <p:pic>
        <p:nvPicPr>
          <p:cNvPr id="7" name="Tijdelijke aanduiding voor inhoud 4">
            <a:extLst>
              <a:ext uri="{FF2B5EF4-FFF2-40B4-BE49-F238E27FC236}">
                <a16:creationId xmlns:a16="http://schemas.microsoft.com/office/drawing/2014/main" id="{1D0B3E5C-BDD2-4658-BE5A-11ECDBC5788D}"/>
              </a:ext>
            </a:extLst>
          </p:cNvPr>
          <p:cNvPicPr>
            <a:picLocks noGrp="1" noChangeAspect="1"/>
          </p:cNvPicPr>
          <p:nvPr>
            <p:ph idx="1"/>
          </p:nvPr>
        </p:nvPicPr>
        <p:blipFill rotWithShape="1">
          <a:blip r:embed="rId3"/>
          <a:srcRect l="4801" t="3378" r="4326" b="4359"/>
          <a:stretch/>
        </p:blipFill>
        <p:spPr>
          <a:xfrm>
            <a:off x="328776" y="1448468"/>
            <a:ext cx="8486447" cy="4308088"/>
          </a:xfrm>
          <a:prstGeom prst="rect">
            <a:avLst/>
          </a:prstGeom>
        </p:spPr>
      </p:pic>
      <p:pic>
        <p:nvPicPr>
          <p:cNvPr id="6" name="Picture 2" descr="Bibliotheek Zeeuws-Vlaanderen">
            <a:extLst>
              <a:ext uri="{FF2B5EF4-FFF2-40B4-BE49-F238E27FC236}">
                <a16:creationId xmlns:a16="http://schemas.microsoft.com/office/drawing/2014/main" id="{4260146C-BE9B-4A73-A4CF-F096AED5C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93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7AC24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87AC4-601B-4BE7-BE95-2DAC3F0251A6}"/>
              </a:ext>
            </a:extLst>
          </p:cNvPr>
          <p:cNvSpPr>
            <a:spLocks noGrp="1"/>
          </p:cNvSpPr>
          <p:nvPr>
            <p:ph type="ctrTitle"/>
          </p:nvPr>
        </p:nvSpPr>
        <p:spPr/>
        <p:txBody>
          <a:bodyPr/>
          <a:lstStyle/>
          <a:p>
            <a:r>
              <a:rPr lang="nl-NL" dirty="0"/>
              <a:t>De enorme invloed van ouders </a:t>
            </a:r>
            <a:br>
              <a:rPr lang="nl-NL" dirty="0"/>
            </a:br>
            <a:r>
              <a:rPr lang="nl-NL" dirty="0"/>
              <a:t>op de leesontwikkeling </a:t>
            </a:r>
          </a:p>
        </p:txBody>
      </p:sp>
    </p:spTree>
    <p:extLst>
      <p:ext uri="{BB962C8B-B14F-4D97-AF65-F5344CB8AC3E}">
        <p14:creationId xmlns:p14="http://schemas.microsoft.com/office/powerpoint/2010/main" val="3096530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7AC24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87AC4-601B-4BE7-BE95-2DAC3F0251A6}"/>
              </a:ext>
            </a:extLst>
          </p:cNvPr>
          <p:cNvSpPr>
            <a:spLocks noGrp="1"/>
          </p:cNvSpPr>
          <p:nvPr>
            <p:ph type="ctrTitle"/>
          </p:nvPr>
        </p:nvSpPr>
        <p:spPr/>
        <p:txBody>
          <a:bodyPr/>
          <a:lstStyle/>
          <a:p>
            <a:r>
              <a:rPr lang="nl-NL" dirty="0"/>
              <a:t>Wat is dan van invloed op het opvoedgedrag van ouders?</a:t>
            </a:r>
          </a:p>
        </p:txBody>
      </p:sp>
    </p:spTree>
    <p:extLst>
      <p:ext uri="{BB962C8B-B14F-4D97-AF65-F5344CB8AC3E}">
        <p14:creationId xmlns:p14="http://schemas.microsoft.com/office/powerpoint/2010/main" val="1533596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2AAF9BD-75E1-4625-A7FF-FCA809A3BBEC}"/>
              </a:ext>
            </a:extLst>
          </p:cNvPr>
          <p:cNvSpPr txBox="1">
            <a:spLocks/>
          </p:cNvSpPr>
          <p:nvPr/>
        </p:nvSpPr>
        <p:spPr bwMode="auto">
          <a:xfrm>
            <a:off x="179388" y="260648"/>
            <a:ext cx="8964612"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nl-NL" dirty="0"/>
              <a:t>invloeden ouders op de ontwikkeling </a:t>
            </a:r>
            <a:br>
              <a:rPr lang="nl-NL" dirty="0"/>
            </a:br>
            <a:r>
              <a:rPr lang="nl-NL" dirty="0"/>
              <a:t>van kinderen</a:t>
            </a:r>
          </a:p>
        </p:txBody>
      </p:sp>
      <p:pic>
        <p:nvPicPr>
          <p:cNvPr id="139272" name="Picture 8" descr="Afbeeldingsresultaat voor vrolijk gezin">
            <a:extLst>
              <a:ext uri="{FF2B5EF4-FFF2-40B4-BE49-F238E27FC236}">
                <a16:creationId xmlns:a16="http://schemas.microsoft.com/office/drawing/2014/main" id="{9F8CAD67-7D22-4BFD-99D7-AB46E1E94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968" y="1556792"/>
            <a:ext cx="4013073" cy="2675382"/>
          </a:xfrm>
          <a:prstGeom prst="rect">
            <a:avLst/>
          </a:prstGeom>
          <a:noFill/>
          <a:extLst>
            <a:ext uri="{909E8E84-426E-40DD-AFC4-6F175D3DCCD1}">
              <a14:hiddenFill xmlns:a14="http://schemas.microsoft.com/office/drawing/2010/main">
                <a:solidFill>
                  <a:srgbClr val="FFFFFF"/>
                </a:solidFill>
              </a14:hiddenFill>
            </a:ext>
          </a:extLst>
        </p:spPr>
      </p:pic>
      <p:pic>
        <p:nvPicPr>
          <p:cNvPr id="139274" name="Picture 10" descr="Afbeeldingsresultaat voor vrolijk gezin">
            <a:extLst>
              <a:ext uri="{FF2B5EF4-FFF2-40B4-BE49-F238E27FC236}">
                <a16:creationId xmlns:a16="http://schemas.microsoft.com/office/drawing/2014/main" id="{47E3300C-83C4-4DC2-A795-BDF04A3E2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90" y="4017692"/>
            <a:ext cx="3746190" cy="249746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2F982019-99C4-4C94-B3C5-5A594CCF0435}"/>
              </a:ext>
            </a:extLst>
          </p:cNvPr>
          <p:cNvPicPr>
            <a:picLocks noChangeAspect="1"/>
          </p:cNvPicPr>
          <p:nvPr/>
        </p:nvPicPr>
        <p:blipFill>
          <a:blip r:embed="rId4"/>
          <a:stretch>
            <a:fillRect/>
          </a:stretch>
        </p:blipFill>
        <p:spPr>
          <a:xfrm>
            <a:off x="4524481" y="4012215"/>
            <a:ext cx="3797560" cy="2502937"/>
          </a:xfrm>
          <a:prstGeom prst="rect">
            <a:avLst/>
          </a:prstGeom>
        </p:spPr>
      </p:pic>
      <p:pic>
        <p:nvPicPr>
          <p:cNvPr id="139270" name="Picture 6" descr="Afbeeldingsresultaat voor armoede gezin">
            <a:extLst>
              <a:ext uri="{FF2B5EF4-FFF2-40B4-BE49-F238E27FC236}">
                <a16:creationId xmlns:a16="http://schemas.microsoft.com/office/drawing/2014/main" id="{374D1FDB-EC4B-44E9-B828-3DC7B4FB0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1556792"/>
            <a:ext cx="3696896" cy="2460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bliotheek Zeeuws-Vlaanderen">
            <a:extLst>
              <a:ext uri="{FF2B5EF4-FFF2-40B4-BE49-F238E27FC236}">
                <a16:creationId xmlns:a16="http://schemas.microsoft.com/office/drawing/2014/main" id="{3353B7F4-79BE-4ED3-90DA-5B5F9C871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9EE090D5-36B7-438C-BFCF-508B4A9471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2977608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1" name="Object 5"/>
          <p:cNvGraphicFramePr>
            <a:graphicFrameLocks/>
          </p:cNvGraphicFramePr>
          <p:nvPr/>
        </p:nvGraphicFramePr>
        <p:xfrm>
          <a:off x="900113" y="1484313"/>
          <a:ext cx="7416800" cy="4608512"/>
        </p:xfrm>
        <a:graphic>
          <a:graphicData uri="http://schemas.openxmlformats.org/presentationml/2006/ole">
            <mc:AlternateContent xmlns:mc="http://schemas.openxmlformats.org/markup-compatibility/2006">
              <mc:Choice xmlns:v="urn:schemas-microsoft-com:vml" Requires="v">
                <p:oleObj spid="_x0000_s132207" r:id="rId4" imgW="7413378" imgH="4608975" progId="Excel.Sheet.8">
                  <p:embed/>
                </p:oleObj>
              </mc:Choice>
              <mc:Fallback>
                <p:oleObj r:id="rId4" imgW="7413378" imgH="4608975"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484313"/>
                        <a:ext cx="7416800" cy="4608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el 1"/>
          <p:cNvSpPr>
            <a:spLocks noGrp="1"/>
          </p:cNvSpPr>
          <p:nvPr>
            <p:ph type="title"/>
          </p:nvPr>
        </p:nvSpPr>
        <p:spPr>
          <a:xfrm>
            <a:off x="179388" y="274638"/>
            <a:ext cx="8964612" cy="1143000"/>
          </a:xfrm>
        </p:spPr>
        <p:txBody>
          <a:bodyPr rtlCol="0">
            <a:normAutofit fontScale="90000"/>
          </a:bodyPr>
          <a:lstStyle/>
          <a:p>
            <a:pPr eaLnBrk="1" fontAlgn="auto" hangingPunct="1">
              <a:spcAft>
                <a:spcPts val="0"/>
              </a:spcAft>
              <a:defRPr/>
            </a:pPr>
            <a:r>
              <a:rPr lang="nl-NL" dirty="0"/>
              <a:t>invloeden op het leren van kinderen </a:t>
            </a:r>
            <a:r>
              <a:rPr lang="nl-NL" sz="2700" dirty="0"/>
              <a:t>(</a:t>
            </a:r>
            <a:r>
              <a:rPr lang="nl-NL" sz="2700" dirty="0" err="1"/>
              <a:t>Marzano</a:t>
            </a:r>
            <a:r>
              <a:rPr lang="nl-NL" sz="2700" dirty="0"/>
              <a:t>)</a:t>
            </a:r>
            <a:endParaRPr lang="nl-NL" dirty="0"/>
          </a:p>
        </p:txBody>
      </p:sp>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5775373"/>
            <a:ext cx="2209524" cy="768254"/>
          </a:xfrm>
          <a:prstGeom prst="rect">
            <a:avLst/>
          </a:prstGeom>
        </p:spPr>
      </p:pic>
      <p:pic>
        <p:nvPicPr>
          <p:cNvPr id="5" name="Picture 2" descr="Bibliotheek Zeeuws-Vlaanderen">
            <a:extLst>
              <a:ext uri="{FF2B5EF4-FFF2-40B4-BE49-F238E27FC236}">
                <a16:creationId xmlns:a16="http://schemas.microsoft.com/office/drawing/2014/main" id="{AADF437D-0972-4E9F-ACFE-9933A70D8A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194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702340" y="1120782"/>
            <a:ext cx="7758825" cy="1765108"/>
          </a:xfrm>
          <a:prstGeom prst="rect">
            <a:avLst/>
          </a:prstGeom>
        </p:spPr>
        <p:txBody>
          <a:bodyPr vert="horz" lIns="86209" tIns="43104" rIns="86209" bIns="43104" rtlCol="0" anchor="ctr">
            <a:normAutofit fontScale="97500"/>
          </a:bodyPr>
          <a:lstStyle/>
          <a:p>
            <a:pPr algn="ctr" defTabSz="862049">
              <a:defRPr/>
            </a:pPr>
            <a:endParaRPr lang="nl-NL" sz="4148" dirty="0">
              <a:latin typeface="+mj-lt"/>
              <a:ea typeface="+mj-ea"/>
              <a:cs typeface="+mj-cs"/>
            </a:endParaRPr>
          </a:p>
        </p:txBody>
      </p:sp>
      <p:graphicFrame>
        <p:nvGraphicFramePr>
          <p:cNvPr id="5" name="Grafiek 4"/>
          <p:cNvGraphicFramePr/>
          <p:nvPr>
            <p:extLst/>
          </p:nvPr>
        </p:nvGraphicFramePr>
        <p:xfrm>
          <a:off x="1698361" y="1120782"/>
          <a:ext cx="5747278" cy="4752215"/>
        </p:xfrm>
        <a:graphic>
          <a:graphicData uri="http://schemas.openxmlformats.org/drawingml/2006/chart">
            <c:chart xmlns:c="http://schemas.openxmlformats.org/drawingml/2006/chart" xmlns:r="http://schemas.openxmlformats.org/officeDocument/2006/relationships" r:id="rId3"/>
          </a:graphicData>
        </a:graphic>
      </p:graphicFrame>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63" y="5650643"/>
            <a:ext cx="2083128" cy="724306"/>
          </a:xfrm>
          <a:prstGeom prst="rect">
            <a:avLst/>
          </a:prstGeom>
        </p:spPr>
      </p:pic>
      <p:sp>
        <p:nvSpPr>
          <p:cNvPr id="2" name="Titel 1"/>
          <p:cNvSpPr>
            <a:spLocks noGrp="1"/>
          </p:cNvSpPr>
          <p:nvPr>
            <p:ph type="title"/>
          </p:nvPr>
        </p:nvSpPr>
        <p:spPr>
          <a:xfrm>
            <a:off x="692588" y="455084"/>
            <a:ext cx="7952739" cy="1412475"/>
          </a:xfrm>
          <a:solidFill>
            <a:schemeClr val="bg1"/>
          </a:solidFill>
        </p:spPr>
        <p:txBody>
          <a:bodyPr>
            <a:normAutofit fontScale="90000"/>
          </a:bodyPr>
          <a:lstStyle/>
          <a:p>
            <a:r>
              <a:rPr lang="nl-NL" dirty="0"/>
              <a:t>Opvattingen van ouders over opvoeding </a:t>
            </a:r>
            <a:br>
              <a:rPr lang="nl-NL" dirty="0"/>
            </a:br>
            <a:r>
              <a:rPr lang="nl-NL" sz="2074" dirty="0"/>
              <a:t>(Judy Mesman 2012)</a:t>
            </a:r>
            <a:endParaRPr lang="nl-NL" dirty="0"/>
          </a:p>
        </p:txBody>
      </p:sp>
      <p:pic>
        <p:nvPicPr>
          <p:cNvPr id="7" name="Picture 2" descr="Bibliotheek Zeeuws-Vlaanderen">
            <a:extLst>
              <a:ext uri="{FF2B5EF4-FFF2-40B4-BE49-F238E27FC236}">
                <a16:creationId xmlns:a16="http://schemas.microsoft.com/office/drawing/2014/main" id="{3B01D656-8CF6-4ABB-8AB5-AF0E13848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4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a:blip r:embed="rId2"/>
          <a:stretch>
            <a:fillRect/>
          </a:stretch>
        </p:blipFill>
        <p:spPr>
          <a:xfrm>
            <a:off x="299468" y="1124744"/>
            <a:ext cx="8834529" cy="4948289"/>
          </a:xfrm>
          <a:prstGeom prst="rect">
            <a:avLst/>
          </a:prstGeom>
        </p:spPr>
      </p:pic>
      <p:pic>
        <p:nvPicPr>
          <p:cNvPr id="5" name="Picture 2" descr="Bibliotheek Zeeuws-Vlaanderen">
            <a:extLst>
              <a:ext uri="{FF2B5EF4-FFF2-40B4-BE49-F238E27FC236}">
                <a16:creationId xmlns:a16="http://schemas.microsoft.com/office/drawing/2014/main" id="{72D8DFAB-AFB4-4E74-98F6-A8A80BDE0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AB18B7CF-0DBC-47A6-BD99-FF4BC0298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1044282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nos.nl/data/image/2017/03/20/362568/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14" y="1052736"/>
            <a:ext cx="8226489" cy="4627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ibliotheek Zeeuws-Vlaanderen">
            <a:extLst>
              <a:ext uri="{FF2B5EF4-FFF2-40B4-BE49-F238E27FC236}">
                <a16:creationId xmlns:a16="http://schemas.microsoft.com/office/drawing/2014/main" id="{2DA2A922-C032-4D17-9CBF-6D905920A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15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idaline.nl.server29.firstfind.nl/wp-content/uploads/2012/05/IDALINE-anti-stress-behande.jpg"/>
          <p:cNvPicPr>
            <a:picLocks noChangeAspect="1" noChangeArrowheads="1"/>
          </p:cNvPicPr>
          <p:nvPr/>
        </p:nvPicPr>
        <p:blipFill rotWithShape="1">
          <a:blip r:embed="rId3" cstate="print"/>
          <a:srcRect l="3421"/>
          <a:stretch/>
        </p:blipFill>
        <p:spPr bwMode="auto">
          <a:xfrm>
            <a:off x="35496" y="0"/>
            <a:ext cx="9108504" cy="6858000"/>
          </a:xfrm>
          <a:prstGeom prst="rect">
            <a:avLst/>
          </a:prstGeom>
          <a:noFill/>
        </p:spPr>
      </p:pic>
      <p:sp>
        <p:nvSpPr>
          <p:cNvPr id="2" name="Titel 1"/>
          <p:cNvSpPr>
            <a:spLocks noGrp="1"/>
          </p:cNvSpPr>
          <p:nvPr>
            <p:ph type="title"/>
          </p:nvPr>
        </p:nvSpPr>
        <p:spPr/>
        <p:txBody>
          <a:bodyPr rtlCol="0">
            <a:normAutofit/>
          </a:bodyPr>
          <a:lstStyle/>
          <a:p>
            <a:pPr eaLnBrk="1" fontAlgn="auto" hangingPunct="1">
              <a:spcAft>
                <a:spcPts val="0"/>
              </a:spcAft>
              <a:defRPr/>
            </a:pPr>
            <a:r>
              <a:rPr lang="nl-NL" sz="3600" dirty="0">
                <a:solidFill>
                  <a:srgbClr val="7AC244"/>
                </a:solidFill>
                <a:effectLst>
                  <a:outerShdw blurRad="38100" dist="38100" dir="2700000" algn="tl">
                    <a:srgbClr val="000000">
                      <a:alpha val="43137"/>
                    </a:srgbClr>
                  </a:outerShdw>
                </a:effectLst>
              </a:rPr>
              <a:t>Professionals kunnen zorgen voor stress… </a:t>
            </a: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5" name="Picture 2" descr="Bibliotheek Zeeuws-Vlaanderen">
            <a:extLst>
              <a:ext uri="{FF2B5EF4-FFF2-40B4-BE49-F238E27FC236}">
                <a16:creationId xmlns:a16="http://schemas.microsoft.com/office/drawing/2014/main" id="{0AAC573C-A827-48EA-97B2-978422554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13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i.telegraph.co.uk/multimedia/archive/01545/p_supernanny_1545281c.jpg"/>
          <p:cNvPicPr>
            <a:picLocks noChangeAspect="1" noChangeArrowheads="1"/>
          </p:cNvPicPr>
          <p:nvPr/>
        </p:nvPicPr>
        <p:blipFill rotWithShape="1">
          <a:blip r:embed="rId3" cstate="print"/>
          <a:srcRect l="4529" r="13316"/>
          <a:stretch/>
        </p:blipFill>
        <p:spPr bwMode="auto">
          <a:xfrm>
            <a:off x="-36512" y="-11817"/>
            <a:ext cx="9145016" cy="6969209"/>
          </a:xfrm>
          <a:prstGeom prst="rect">
            <a:avLst/>
          </a:prstGeom>
          <a:ln>
            <a:noFill/>
          </a:ln>
          <a:effectLst>
            <a:softEdge rad="0"/>
          </a:effectLst>
        </p:spPr>
      </p:pic>
      <p:sp>
        <p:nvSpPr>
          <p:cNvPr id="2" name="Titel 1"/>
          <p:cNvSpPr>
            <a:spLocks noGrp="1"/>
          </p:cNvSpPr>
          <p:nvPr>
            <p:ph type="title"/>
          </p:nvPr>
        </p:nvSpPr>
        <p:spPr/>
        <p:txBody>
          <a:bodyPr rtlCol="0">
            <a:normAutofit fontScale="90000"/>
          </a:bodyPr>
          <a:lstStyle/>
          <a:p>
            <a:pPr algn="l" eaLnBrk="1" fontAlgn="auto" hangingPunct="1">
              <a:spcAft>
                <a:spcPts val="0"/>
              </a:spcAft>
              <a:defRPr/>
            </a:pPr>
            <a:r>
              <a:rPr lang="nl-NL" dirty="0">
                <a:solidFill>
                  <a:srgbClr val="F47634"/>
                </a:solidFill>
              </a:rPr>
              <a:t>Professionals weten vaak wat goed voor de ouder is…</a:t>
            </a:r>
            <a:r>
              <a:rPr lang="nl-NL" dirty="0"/>
              <a:t> </a:t>
            </a: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5" name="Picture 2" descr="Bibliotheek Zeeuws-Vlaanderen">
            <a:extLst>
              <a:ext uri="{FF2B5EF4-FFF2-40B4-BE49-F238E27FC236}">
                <a16:creationId xmlns:a16="http://schemas.microsoft.com/office/drawing/2014/main" id="{B701FDFC-F784-4EEB-AE7C-8ABC05E7A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989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fbeeldingsresultaat voor jo fr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73204"/>
            <a:ext cx="9036496" cy="425447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Afbeeldingsresultaat voor kwartier lezen per d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00529">
            <a:off x="667401" y="289"/>
            <a:ext cx="2840903" cy="378904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23E48559-2572-416A-8141-8D42F7CC1AAC}"/>
              </a:ext>
            </a:extLst>
          </p:cNvPr>
          <p:cNvPicPr>
            <a:picLocks noChangeAspect="1"/>
          </p:cNvPicPr>
          <p:nvPr/>
        </p:nvPicPr>
        <p:blipFill>
          <a:blip r:embed="rId4"/>
          <a:stretch>
            <a:fillRect/>
          </a:stretch>
        </p:blipFill>
        <p:spPr>
          <a:xfrm>
            <a:off x="3635896" y="529438"/>
            <a:ext cx="3695700" cy="1238250"/>
          </a:xfrm>
          <a:prstGeom prst="rect">
            <a:avLst/>
          </a:prstGeom>
        </p:spPr>
      </p:pic>
      <p:pic>
        <p:nvPicPr>
          <p:cNvPr id="140292" name="Picture 4" descr="Afbeeldingsresultaat voor kwartier lezen per dag">
            <a:extLst>
              <a:ext uri="{FF2B5EF4-FFF2-40B4-BE49-F238E27FC236}">
                <a16:creationId xmlns:a16="http://schemas.microsoft.com/office/drawing/2014/main" id="{767837DB-A9B6-4727-AE27-1940D5486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276872"/>
            <a:ext cx="2808312" cy="283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bliotheek Zeeuws-Vlaanderen">
            <a:extLst>
              <a:ext uri="{FF2B5EF4-FFF2-40B4-BE49-F238E27FC236}">
                <a16:creationId xmlns:a16="http://schemas.microsoft.com/office/drawing/2014/main" id="{07ED0EE7-E551-462F-A8DA-487D4A736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F5EB9E6D-F226-4C97-BFF4-F02B83F07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174688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STRESS"/>
          <p:cNvPicPr>
            <a:picLocks noChangeAspect="1" noChangeArrowheads="1"/>
          </p:cNvPicPr>
          <p:nvPr/>
        </p:nvPicPr>
        <p:blipFill rotWithShape="1">
          <a:blip r:embed="rId2">
            <a:extLst>
              <a:ext uri="{28A0092B-C50C-407E-A947-70E740481C1C}">
                <a14:useLocalDpi xmlns:a14="http://schemas.microsoft.com/office/drawing/2010/main" val="0"/>
              </a:ext>
            </a:extLst>
          </a:blip>
          <a:srcRect l="5238" r="6149"/>
          <a:stretch/>
        </p:blipFill>
        <p:spPr bwMode="auto">
          <a:xfrm>
            <a:off x="-1" y="32076"/>
            <a:ext cx="9144001" cy="6839003"/>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877528" y="966019"/>
            <a:ext cx="7187962" cy="1894835"/>
          </a:xfrm>
          <a:prstGeom prst="rect">
            <a:avLst/>
          </a:prstGeom>
          <a:noFill/>
        </p:spPr>
        <p:txBody>
          <a:bodyPr wrap="square" lIns="78191" tIns="39095" rIns="78191" bIns="39095">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11800" b="1" dirty="0">
                <a:ln w="76200">
                  <a:solidFill>
                    <a:schemeClr val="tx1"/>
                  </a:solidFill>
                </a:ln>
                <a:solidFill>
                  <a:srgbClr val="FF0000"/>
                </a:solidFill>
                <a:latin typeface="Arial Black" panose="020B0A04020102020204" pitchFamily="34" charset="0"/>
              </a:rPr>
              <a:t>STRESS</a:t>
            </a:r>
          </a:p>
        </p:txBody>
      </p:sp>
      <p:pic>
        <p:nvPicPr>
          <p:cNvPr id="4" name="Picture 2" descr="Bibliotheek Zeeuws-Vlaanderen">
            <a:extLst>
              <a:ext uri="{FF2B5EF4-FFF2-40B4-BE49-F238E27FC236}">
                <a16:creationId xmlns:a16="http://schemas.microsoft.com/office/drawing/2014/main" id="{8D2B19F0-C864-4782-BCBD-F0319D1B5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FB19088C-D5A5-4C4E-A13B-F9FBE979E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39460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152 0.01029 L -0.02152 0.01029 C -0.02182 0.0317 -0.02197 0.05333 -0.02241 0.07474 C -0.02271 0.0886 -0.02345 0.09469 -0.02434 0.10749 C -0.02598 0.13164 -0.02746 0.15578 -0.02894 0.17993 C -0.02924 0.19043 -0.02939 0.20092 -0.02984 0.21142 C -0.03043 0.22234 -0.03117 0.23326 -0.03177 0.24438 C -0.03251 0.25824 -0.03295 0.27231 -0.0337 0.28637 C -0.03266 0.31577 -0.03191 0.34516 -0.03087 0.37434 C -0.03058 0.37959 -0.03013 0.38484 -0.02984 0.39009 C -0.02954 0.40059 -0.02969 0.41129 -0.02894 0.42179 C -0.0285 0.42977 -0.03162 0.44342 -0.02612 0.44531 L -0.02241 0.44678 C -0.01291 0.43586 -0.02271 0.44657 -0.01321 0.43754 C -0.00816 0.43271 -0.00326 0.42788 0.00164 0.42305 C 0.00327 0.42137 0.00505 0.4199 0.00639 0.4178 C 0.02094 0.39471 0.01797 0.39807 0.02777 0.36909 C 0.03163 0.33592 0.03667 0.29645 0.03608 0.26538 C 0.03504 0.20953 0.0294 0.15389 0.02584 0.09847 C 0.0248 0.08251 0.02212 0.05102 0.02212 0.05102 C 0.02123 0.02477 0.0199 -0.00147 0.0193 -0.02771 C 0.01574 -0.211 0.02034 -0.08482 0.01752 -0.15914 C 0.01782 -0.1413 0.01767 -0.12324 0.01841 -0.1054 C 0.02049 -0.05459 0.01871 -0.06551 0.02405 -0.03968 C 0.02465 -0.03002 0.02539 -0.02037 0.02584 -0.01071 C 0.02717 0.01701 0.02613 0.01218 0.02777 0.03401 C 0.02866 0.04682 0.02984 0.04787 0.03148 0.06424 C 0.03326 0.08209 0.03445 0.10015 0.03608 0.1182 C 0.03638 0.12072 0.03682 0.12324 0.03697 0.12597 C 0.03771 0.13332 0.03801 0.14088 0.0389 0.14822 C 0.03994 0.15725 0.04142 0.16586 0.04261 0.17468 C 0.04365 0.18245 0.04439 0.19043 0.04543 0.19819 C 0.04721 0.24585 0.04484 0.19693 0.04914 0.24963 C 0.04959 0.25572 0.04974 0.26181 0.05003 0.2679 C 0.05033 0.27504 0.05003 0.28217 0.05092 0.28889 C 0.05152 0.29351 0.0533 0.29771 0.05464 0.30212 C 0.05582 0.3059 0.05894 0.31766 0.06206 0.32311 C 0.06384 0.32626 0.06577 0.3292 0.0677 0.33235 C 0.06829 0.33109 0.06874 0.32941 0.06948 0.32836 C 0.07037 0.32731 0.07201 0.32731 0.0723 0.32584 C 0.07394 0.31535 0.07423 0.30464 0.07512 0.29414 C 0.07394 0.22108 0.0729 0.1478 0.07141 0.07474 C 0.07111 0.05816 0.06948 0.04136 0.06948 0.02477 C 0.06978 -0.03968 0.07141 -0.10393 0.0723 -0.16838 C 0.0726 -0.16544 0.0729 -0.16229 0.07319 -0.15914 C 0.07379 -0.15474 0.07512 -0.14613 0.07512 -0.14613 C 0.07572 -0.12891 0.07601 -0.11191 0.0769 -0.0949 C 0.0772 -0.0907 0.07839 -0.08692 0.07883 -0.08293 C 0.08121 -0.06026 0.08314 -0.03737 0.08537 -0.0147 C 0.08537 -0.00924 0.08537 0.0317 0.08715 0.0485 C 0.09071 0.08041 0.09457 0.11232 0.09828 0.14445 C 0.09888 0.14885 0.09962 0.15305 0.10021 0.15746 C 0.10927 0.23095 0.10229 0.20512 0.11046 0.23368 C 0.11283 0.23284 0.1158 0.23326 0.11788 0.23116 C 0.1253 0.22297 0.13198 0.21352 0.13837 0.20344 C 0.14044 0.20008 0.14163 0.19588 0.14297 0.19168 C 0.1547 0.15599 0.16583 0.11988 0.17741 0.08398 C 0.17949 0.04766 0.18246 0.01134 0.18379 -0.0252 C 0.18691 -0.10456 0.18617 -0.11212 0.18483 -0.17237 C 0.18498 -0.15201 0.18602 0.08608 0.18943 0.14445 C 0.19404 0.2257 0.19908 0.30695 0.2071 0.38757 C 0.21482 0.46588 0.2123 0.43754 0.21541 0.47302 C 0.21571 0.47113 0.21616 0.46945 0.2163 0.46777 C 0.22016 0.42557 0.2166 0.45475 0.21913 0.40332 C 0.21942 0.39723 0.21987 0.39093 0.22106 0.38484 C 0.22477 0.36489 0.23056 0.34579 0.23397 0.32584 C 0.23976 0.29267 0.24897 0.22591 0.24897 0.22591 C 0.25075 0.19001 0.25386 0.1541 0.25446 0.1182 C 0.2555 0.05333 0.25416 -0.01155 0.25357 -0.07642 C 0.25342 -0.08335 0.25297 -0.09049 0.25268 -0.09742 C 0.25223 -0.1054 0.25193 -0.11317 0.25164 -0.12114 C 0.25134 -0.11946 0.25119 -0.11757 0.25075 -0.11589 C 0.2503 -0.11442 0.24941 -0.11338 0.24897 -0.11191 C 0.24822 -0.11023 0.24763 -0.10834 0.24704 -0.10666 C 0.24674 -0.10456 0.24644 -0.10225 0.24614 -0.10015 C 0.24525 -0.09448 0.24392 -0.08881 0.24332 -0.08293 C 0.24228 -0.07201 0.24228 -0.0611 0.24139 -0.05018 C 0.2411 -0.04451 0.24006 -0.03884 0.23961 -0.03296 C 0.23828 -0.01596 0.23724 0.00105 0.2359 0.01826 C 0.23546 0.02393 0.23516 0.02981 0.23397 0.03527 C 0.22878 0.06026 0.20888 0.12681 0.20339 0.14172 C 0.19404 0.1667 0.18364 0.19085 0.17548 0.21667 C 0.17429 0.22066 0.1731 0.22465 0.17177 0.22843 C 0.17058 0.232 0.1691 0.23535 0.16806 0.23892 C 0.16509 0.24984 0.16242 0.26097 0.15974 0.27189 C 0.15841 0.28805 0.15766 0.30443 0.15603 0.3206 C 0.15529 0.32668 0.15499 0.33277 0.1541 0.33886 C 0.14757 0.3861 0.15173 0.37308 0.14475 0.39282 C 0.14475 0.39303 0.1446 0.41087 0.14208 0.41381 C 0.14119 0.41465 0.14015 0.41297 0.13926 0.41255 C 0.13718 0.40353 0.13955 0.41465 0.13733 0.40206 C 0.13658 0.39723 0.13569 0.39219 0.13465 0.38757 C 0.13302 0.38085 0.13035 0.37476 0.12901 0.36783 C 0.11907 0.31493 0.11654 0.25887 0.1011 0.20869 C 0.09799 0.19861 0.09398 0.18917 0.0919 0.17846 C 0.0824 0.13038 0.07483 0.08146 0.06681 0.03275 C 0.06592 0.0275 0.06562 0.02204 0.06488 0.0168 C 0.06399 0.01071 0.0631 0.00462 0.06206 -0.00147 C 0.06028 -0.02729 0.05835 -0.05312 0.05657 -0.07915 C 0.05612 -0.0844 0.05627 -0.08965 0.05553 -0.0949 C 0.05345 -0.11149 0.05107 -0.12828 0.0481 -0.14487 C 0.04751 -0.14886 0.04573 -0.16082 0.0435 -0.16439 C 0.04261 -0.16586 0.04098 -0.16544 0.03979 -0.16586 C 0.03756 -0.16061 0.03519 -0.15558 0.03326 -0.15012 C 0.03266 -0.14844 0.03148 -0.13458 0.03148 -0.13416 C 0.03118 -0.12156 0.03073 -0.10876 0.03044 -0.09616 C 0.03014 -0.07474 0.02999 -0.05312 0.02955 -0.0317 C 0.0294 -0.02247 0.02895 -0.01344 0.02866 -0.0042 C 0.02821 0.00861 0.02836 0.0212 0.02777 0.03401 C 0.02702 0.04724 0.02569 0.06026 0.02494 0.07348 C 0.0242 0.0865 0.02376 0.09973 0.02301 0.11274 C 0.02257 0.12198 0.02168 0.13122 0.02123 0.14046 C 0.01723 0.22192 0.02049 0.19147 0.01559 0.23242 C 0.01337 0.27923 0.0153 0.26118 0.00906 0.30611 C 0.00772 0.31682 0.00535 0.31892 0.00075 0.33235 C 0.0003 0.33361 0.0003 0.33508 -0.00014 0.33634 C -0.00103 0.33844 -0.00356 0.34033 -0.00475 0.34159 C -0.00861 0.34033 -0.01247 0.3397 -0.01603 0.3376 C -0.01781 0.33655 -0.0193 0.33445 -0.02063 0.33235 C -0.02746 0.32123 -0.03414 0.3101 -0.04008 0.29813 C -0.0521 0.27462 -0.06443 0.2511 -0.07452 0.22591 C -0.10302 0.15473 -0.11906 0.11841 -0.14237 0.04703 C -0.15231 0.0168 -0.16241 -0.01344 -0.17027 -0.04493 C -0.18007 -0.08398 -0.1869 -0.12471 -0.19536 -0.16439 C -0.19566 -0.16796 -0.19596 -0.17153 -0.19625 -0.1751 C -0.19685 -0.18035 -0.19818 -0.19085 -0.19818 -0.19085 C -0.20011 -0.17342 -0.19833 -0.19043 -0.19997 -0.15914 C -0.20219 -0.11547 -0.20145 -0.12492 -0.20368 -0.10015 C -0.20397 -0.07516 -0.20412 -0.05018 -0.20457 -0.0252 C -0.20472 -0.02037 -0.20546 -0.01554 -0.20561 -0.01071 C -0.20605 0.00504 -0.2062 0.02078 -0.2065 0.03653 C -0.20501 0.1772 -0.20368 0.21016 -0.20561 0.33361 C -0.20561 0.33634 -0.2062 0.33886 -0.2065 0.34159 C -0.20457 0.30107 -0.20308 0.25908 -0.19908 0.2194 C -0.19744 0.20281 -0.19418 0.18686 -0.19165 0.17069 C -0.18527 0.13038 -0.17206 0.04976 -0.17206 0.04976 C -0.17057 0.01512 -0.16879 -0.01953 -0.16745 -0.05417 C -0.16656 -0.07852 -0.16627 -0.10309 -0.16552 -0.12765 C -0.16508 -0.14445 -0.16434 -0.16103 -0.16374 -0.17762 C -0.15469 -0.17657 -0.15127 -0.18056 -0.1489 -0.16712 C -0.14726 -0.15851 -0.14608 -0.14088 -0.14608 -0.14088 C -0.14578 -0.13248 -0.14563 -0.12408 -0.14519 -0.11589 C -0.14459 -0.1054 -0.14355 -0.0949 -0.14326 -0.0844 C -0.14237 -0.05417 -0.14133 -0.02394 -0.14044 0.0063 C -0.1388 0.06949 -0.13791 0.13269 -0.13583 0.19567 C -0.13554 0.20491 -0.13524 0.21415 -0.13494 0.22318 C -0.13301 0.27189 -0.13568 0.25446 -0.13123 0.27986 C -0.12366 0.2532 -0.13702 0.30107 -0.12752 0.26265 C -0.12618 0.2574 -0.12396 0.25236 -0.12292 0.2469 C -0.11995 0.23305 -0.11817 0.21877 -0.11535 0.20491 C -0.10703 0.16355 -0.09679 0.12303 -0.08937 0.08125 C -0.08283 0.04493 -0.0769 0.0084 -0.06992 -0.02771 C -0.06368 -0.05963 -0.05537 -0.09049 -0.04943 -0.1224 C -0.04453 -0.14886 -0.0481 -0.14025 -0.0429 -0.15138 C -0.04231 -0.13311 -0.04141 -0.1033 -0.04112 -0.08566 C -0.04038 -0.04829 -0.03978 -0.01113 -0.03919 0.02603 C -0.03889 0.08608 -0.03859 0.14613 -0.0383 0.20617 C -0.03741 0.35566 -0.03459 0.32857 -0.04112 0.44006 C -0.04112 0.44195 -0.04171 0.44363 -0.04201 0.44531 C -0.0426 0.45727 -0.04245 0.46924 -0.04379 0.48079 C -0.04409 0.48247 -0.04557 0.48415 -0.04661 0.48352 C -0.04988 0.48163 -0.0521 0.47722 -0.05507 0.47428 C -0.07051 0.45853 -0.08536 0.44153 -0.10154 0.42704 C -0.10584 0.42305 -0.11 0.41885 -0.11446 0.41507 C -0.11965 0.41087 -0.12529 0.40794 -0.13034 0.40332 C -0.15439 0.38106 -0.17785 0.35734 -0.2019 0.33487 C -0.20843 0.32878 -0.22194 0.31997 -0.22788 0.31262 C -0.23916 0.29855 -0.25 0.28343 -0.26039 0.2679 C -0.26454 0.26181 -0.269 0.25593 -0.27152 0.24816 C -0.30136 0.15662 -0.32927 0.06382 -0.35703 -0.02918 C -0.3603 -0.0401 -0.36238 -0.05165 -0.36446 -0.0632 C -0.39548 -0.23326 -0.37633 -0.14172 -0.38865 -0.19988 C -0.38895 -0.19652 -0.3894 -0.19295 -0.38954 -0.18938 C -0.39355 -0.10687 -0.39266 -0.08524 -0.38034 0.02477 C -0.375 0.07096 -0.36609 0.11631 -0.35703 0.16145 C -0.35451 0.17384 -0.3551 0.18812 -0.34961 0.19819 C -0.3318 0.23116 -0.30359 0.23598 -0.27805 0.2469 C -0.25638 0.23431 -0.23025 0.23137 -0.21303 0.20869 C -0.16731 0.14906 -0.16582 0.0739 -0.15439 -0.0042 C -0.15424 -0.00546 -0.1538 -0.00672 -0.1535 -0.00798 C -0.15291 -0.01554 -0.15691 -0.03044 -0.15172 -0.03044 C -0.14637 -0.03044 -0.15023 -0.01554 -0.14979 -0.00798 C -0.14771 0.03527 -0.14608 0.07873 -0.14415 0.12198 C -0.14385 0.19651 -0.14415 0.27105 -0.14326 0.34558 C -0.14281 0.38232 -0.14044 0.4558 -0.14044 0.4558 C -0.12722 0.40877 -0.16508 0.54146 -0.09501 0.35461 C -0.07794 0.30926 -0.06517 0.26097 -0.05032 0.21415 C -0.03859 0.10539 -0.01662 -0.22192 -0.01499 -0.11191 C -0.0144 -0.0695 -0.01544 -0.02687 -0.01321 0.01554 C -0.01128 0.05081 -0.00623 0.08566 -0.00296 0.12072 C -0.00089 0.14298 0.00119 0.16544 0.00268 0.1877 C 0.00461 0.22108 0.00579 0.25425 0.00728 0.28763 C 0.00995 0.35062 0.00743 0.32018 0.0101 0.34936 C 0.02079 0.25131 0.01158 0.34159 0.02405 0.12996 C 0.02806 0.06026 0.03266 -0.00945 0.03697 -0.07915 C 0.03979 -0.37791 0.03608 -0.00945 0.03697 0.26664 C 0.03712 0.31388 0.0389 0.36133 0.03979 0.40856 C 0.04781 0.33403 0.05226 0.30947 0.05553 0.25215 C 0.05879 0.19693 0.06206 0.14172 0.06488 0.0865 C 0.06948 -0.00084 0.06295 0.04514 0.07512 -0.02121 C 0.07572 -0.02813 0.07527 -0.03569 0.0769 -0.0422 C 0.0778 -0.04556 0.0778 -0.03527 0.07794 -0.0317 C 0.07898 -0.00462 0.07987 0.02267 0.08062 0.04976 C 0.08507 0.18896 0.07958 0.03464 0.08537 0.18917 C 0.08507 0.25446 0.08492 0.31955 0.08448 0.38484 C 0.08433 0.4029 0.07883 0.45559 0.08344 0.4388 C 0.09205 0.40815 0.09086 0.3735 0.0965 0.34159 C 0.10318 0.3038 0.11387 0.26769 0.1207 0.2299 C 0.13347 0.15746 0.14356 0.0844 0.15499 0.01155 C 0.15752 -0.04304 0.15588 -0.09868 0.16242 -0.15264 C 0.16509 -0.17426 0.16583 -0.10897 0.16717 -0.08692 C 0.16924 -0.05228 0.17088 -0.01764 0.17266 0.0168 C 0.17206 0.1182 0.18053 0.22024 0.17088 0.3206 C 0.16924 0.33676 0.15321 0.29855 0.14668 0.28511 C 0.13584 0.26286 0.12812 0.23766 0.11877 0.21415 C 0.08032 -0.10141 0.11758 0.01008 0.05553 -0.14487 C 0.04291 -0.14172 0.0484 -0.1455 0.04439 -0.11191 C 0.04113 -0.08356 0.0389 -0.05501 0.03608 -0.02646 C 0.03459 0.0212 0.03118 0.12387 0.03044 0.17846 C 0.02999 0.21877 0.03177 0.25929 0.02955 0.29939 C 0.02732 0.34012 0.01752 0.42032 0.01752 0.42032 C 0.01693 0.38148 0.01737 0.34243 0.01559 0.30338 C 0.01426 0.27357 0.00995 0.24396 0.00817 0.21415 C 0.00654 0.18686 0.00639 0.15977 0.00535 0.13248 C 0.0049 0.10539 0.00431 0.06005 0.00357 0.03128 C 0.00327 0.02351 0.00312 0.01554 0.00268 0.00777 C 0.00253 0.00588 0.00164 0.00252 0.00164 0.00252 L 0.00268 -0.00147 " pathEditMode="relative" ptsTypes="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55F10-8670-4AB5-91EF-8E643FAA2155}"/>
              </a:ext>
            </a:extLst>
          </p:cNvPr>
          <p:cNvSpPr>
            <a:spLocks noGrp="1"/>
          </p:cNvSpPr>
          <p:nvPr>
            <p:ph type="title"/>
          </p:nvPr>
        </p:nvSpPr>
        <p:spPr>
          <a:xfrm>
            <a:off x="539552" y="188640"/>
            <a:ext cx="8229600" cy="850106"/>
          </a:xfrm>
        </p:spPr>
        <p:txBody>
          <a:bodyPr/>
          <a:lstStyle/>
          <a:p>
            <a:r>
              <a:rPr lang="nl-NL" dirty="0">
                <a:solidFill>
                  <a:srgbClr val="F47634"/>
                </a:solidFill>
              </a:rPr>
              <a:t>Lezen!!!!</a:t>
            </a:r>
          </a:p>
        </p:txBody>
      </p:sp>
      <p:pic>
        <p:nvPicPr>
          <p:cNvPr id="133122" name="Picture 2" descr="Afbeeldingsresultaat voor boeken lezen">
            <a:extLst>
              <a:ext uri="{FF2B5EF4-FFF2-40B4-BE49-F238E27FC236}">
                <a16:creationId xmlns:a16="http://schemas.microsoft.com/office/drawing/2014/main" id="{D4F54D72-177C-4952-BEB4-728ECE5C49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8" r="893"/>
          <a:stretch/>
        </p:blipFill>
        <p:spPr bwMode="auto">
          <a:xfrm>
            <a:off x="526734" y="1038746"/>
            <a:ext cx="8136903" cy="48364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9E7A843-EA51-44D0-952D-F4EB6CC97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6" name="Picture 2" descr="Bibliotheek Zeeuws-Vlaanderen">
            <a:extLst>
              <a:ext uri="{FF2B5EF4-FFF2-40B4-BE49-F238E27FC236}">
                <a16:creationId xmlns:a16="http://schemas.microsoft.com/office/drawing/2014/main" id="{9F22E8B1-724B-45E7-8427-0417E40F5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443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F47634"/>
                </a:solidFill>
              </a:rPr>
              <a:t>Je kunt niet alles oplossen…</a:t>
            </a:r>
          </a:p>
        </p:txBody>
      </p:sp>
      <p:pic>
        <p:nvPicPr>
          <p:cNvPr id="135170" name="Picture 2" descr="http://www.show.nl/wp-content/uploads/sites/2/2015/12/ANP-16402818-e1449831617257-610x3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6839"/>
            <a:ext cx="9192391" cy="458112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5" name="Picture 2" descr="Bibliotheek Zeeuws-Vlaanderen">
            <a:extLst>
              <a:ext uri="{FF2B5EF4-FFF2-40B4-BE49-F238E27FC236}">
                <a16:creationId xmlns:a16="http://schemas.microsoft.com/office/drawing/2014/main" id="{D2929B57-682B-4767-8592-6F8253F31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57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ww.intratuin.nl/media/images/schepje-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404664"/>
            <a:ext cx="5040560"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rot="18407547">
            <a:off x="2732727" y="4276322"/>
            <a:ext cx="2300630" cy="923330"/>
          </a:xfrm>
          <a:prstGeom prst="rect">
            <a:avLst/>
          </a:prstGeom>
          <a:noFill/>
        </p:spPr>
        <p:txBody>
          <a:bodyPr wrap="none" lIns="91440" tIns="45720" rIns="91440" bIns="45720">
            <a:spAutoFit/>
          </a:bodyPr>
          <a:lstStyle/>
          <a:p>
            <a:pPr algn="ctr"/>
            <a:r>
              <a:rPr lang="nl-NL" sz="5400" b="1" cap="none" spc="0" dirty="0">
                <a:ln w="12700">
                  <a:solidFill>
                    <a:schemeClr val="tx2">
                      <a:lumMod val="75000"/>
                    </a:schemeClr>
                  </a:solidFill>
                  <a:prstDash val="solid"/>
                </a:ln>
                <a:solidFill>
                  <a:srgbClr val="7AC244"/>
                </a:solidFill>
                <a:effectLst>
                  <a:outerShdw dist="38100" dir="2640000" algn="bl" rotWithShape="0">
                    <a:schemeClr val="tx2">
                      <a:lumMod val="75000"/>
                    </a:schemeClr>
                  </a:outerShdw>
                </a:effectLst>
              </a:rPr>
              <a:t>Stress</a:t>
            </a:r>
          </a:p>
        </p:txBody>
      </p:sp>
      <p:sp>
        <p:nvSpPr>
          <p:cNvPr id="6" name="Rechthoek 5"/>
          <p:cNvSpPr/>
          <p:nvPr/>
        </p:nvSpPr>
        <p:spPr>
          <a:xfrm rot="20038665">
            <a:off x="2968167" y="3672190"/>
            <a:ext cx="2300630" cy="923330"/>
          </a:xfrm>
          <a:prstGeom prst="rect">
            <a:avLst/>
          </a:prstGeom>
          <a:noFill/>
        </p:spPr>
        <p:txBody>
          <a:bodyPr wrap="none" lIns="91440" tIns="45720" rIns="91440" bIns="45720">
            <a:spAutoFit/>
          </a:bodyPr>
          <a:lstStyle/>
          <a:p>
            <a:pPr algn="ctr"/>
            <a:r>
              <a:rPr lang="nl-NL" sz="5400" b="1" cap="none" spc="0" dirty="0">
                <a:ln w="12700">
                  <a:solidFill>
                    <a:schemeClr val="tx2">
                      <a:lumMod val="75000"/>
                    </a:schemeClr>
                  </a:solidFill>
                  <a:prstDash val="solid"/>
                </a:ln>
                <a:solidFill>
                  <a:srgbClr val="F47634"/>
                </a:solidFill>
                <a:effectLst>
                  <a:outerShdw dist="38100" dir="2640000" algn="bl" rotWithShape="0">
                    <a:schemeClr val="tx2">
                      <a:lumMod val="75000"/>
                    </a:schemeClr>
                  </a:outerShdw>
                </a:effectLst>
              </a:rPr>
              <a:t>Stress</a:t>
            </a:r>
          </a:p>
        </p:txBody>
      </p:sp>
      <p:sp>
        <p:nvSpPr>
          <p:cNvPr id="7" name="Rechthoek 6"/>
          <p:cNvSpPr/>
          <p:nvPr/>
        </p:nvSpPr>
        <p:spPr>
          <a:xfrm rot="17056222">
            <a:off x="1938354" y="4862425"/>
            <a:ext cx="2300630" cy="923330"/>
          </a:xfrm>
          <a:prstGeom prst="rect">
            <a:avLst/>
          </a:prstGeom>
          <a:noFill/>
        </p:spPr>
        <p:txBody>
          <a:bodyPr wrap="none" lIns="91440" tIns="45720" rIns="91440" bIns="45720">
            <a:spAutoFit/>
          </a:bodyPr>
          <a:lstStyle/>
          <a:p>
            <a:pPr algn="ctr"/>
            <a:r>
              <a:rPr lang="nl-NL" sz="5400" b="1" cap="none" spc="0" dirty="0">
                <a:ln w="12700">
                  <a:solidFill>
                    <a:schemeClr val="tx2">
                      <a:lumMod val="75000"/>
                    </a:schemeClr>
                  </a:solidFill>
                  <a:prstDash val="solid"/>
                </a:ln>
                <a:solidFill>
                  <a:srgbClr val="616163"/>
                </a:solidFill>
                <a:effectLst>
                  <a:outerShdw dist="38100" dir="2640000" algn="bl" rotWithShape="0">
                    <a:schemeClr val="tx2">
                      <a:lumMod val="75000"/>
                    </a:schemeClr>
                  </a:outerShdw>
                </a:effectLst>
              </a:rPr>
              <a:t>Stress</a:t>
            </a:r>
          </a:p>
        </p:txBody>
      </p:sp>
      <p:sp>
        <p:nvSpPr>
          <p:cNvPr id="8" name="Rechthoek 7"/>
          <p:cNvSpPr/>
          <p:nvPr/>
        </p:nvSpPr>
        <p:spPr>
          <a:xfrm rot="2263053">
            <a:off x="2610140" y="6030835"/>
            <a:ext cx="1183430" cy="400110"/>
          </a:xfrm>
          <a:prstGeom prst="rect">
            <a:avLst/>
          </a:prstGeom>
          <a:noFill/>
        </p:spPr>
        <p:txBody>
          <a:bodyPr wrap="square" lIns="91440" tIns="45720" rIns="91440" bIns="45720">
            <a:spAutoFit/>
          </a:bodyPr>
          <a:lstStyle/>
          <a:p>
            <a:pPr algn="ctr"/>
            <a:r>
              <a:rPr lang="nl-NL" sz="2000" b="1" cap="none" spc="0" dirty="0">
                <a:ln w="12700">
                  <a:solidFill>
                    <a:schemeClr val="tx2">
                      <a:lumMod val="75000"/>
                    </a:schemeClr>
                  </a:solidFill>
                  <a:prstDash val="solid"/>
                </a:ln>
                <a:solidFill>
                  <a:srgbClr val="F47634"/>
                </a:solidFill>
                <a:effectLst>
                  <a:outerShdw dist="38100" dir="2640000" algn="bl" rotWithShape="0">
                    <a:schemeClr val="tx2">
                      <a:lumMod val="75000"/>
                    </a:schemeClr>
                  </a:outerShdw>
                </a:effectLst>
              </a:rPr>
              <a:t>Stress</a:t>
            </a:r>
          </a:p>
        </p:txBody>
      </p:sp>
      <p:sp>
        <p:nvSpPr>
          <p:cNvPr id="9" name="Rechthoek 8"/>
          <p:cNvSpPr/>
          <p:nvPr/>
        </p:nvSpPr>
        <p:spPr>
          <a:xfrm rot="20284968">
            <a:off x="2252631" y="4986998"/>
            <a:ext cx="1183430" cy="400110"/>
          </a:xfrm>
          <a:prstGeom prst="rect">
            <a:avLst/>
          </a:prstGeom>
          <a:noFill/>
        </p:spPr>
        <p:txBody>
          <a:bodyPr wrap="square" lIns="91440" tIns="45720" rIns="91440" bIns="45720">
            <a:spAutoFit/>
          </a:bodyPr>
          <a:lstStyle/>
          <a:p>
            <a:pPr algn="ctr"/>
            <a:r>
              <a:rPr lang="nl-NL" sz="2000" b="1" cap="none" spc="0" dirty="0">
                <a:ln w="12700">
                  <a:solidFill>
                    <a:schemeClr val="tx2">
                      <a:lumMod val="75000"/>
                    </a:schemeClr>
                  </a:solidFill>
                  <a:prstDash val="solid"/>
                </a:ln>
                <a:solidFill>
                  <a:srgbClr val="F47634"/>
                </a:solidFill>
                <a:effectLst>
                  <a:outerShdw dist="38100" dir="2640000" algn="bl" rotWithShape="0">
                    <a:schemeClr val="tx2">
                      <a:lumMod val="75000"/>
                    </a:schemeClr>
                  </a:outerShdw>
                </a:effectLst>
              </a:rPr>
              <a:t>Stress</a:t>
            </a:r>
          </a:p>
        </p:txBody>
      </p:sp>
      <p:sp>
        <p:nvSpPr>
          <p:cNvPr id="10" name="Rechthoek 9"/>
          <p:cNvSpPr/>
          <p:nvPr/>
        </p:nvSpPr>
        <p:spPr>
          <a:xfrm rot="19572361">
            <a:off x="5035908" y="3413463"/>
            <a:ext cx="1183430" cy="400110"/>
          </a:xfrm>
          <a:prstGeom prst="rect">
            <a:avLst/>
          </a:prstGeom>
          <a:noFill/>
        </p:spPr>
        <p:txBody>
          <a:bodyPr wrap="square" lIns="91440" tIns="45720" rIns="91440" bIns="45720">
            <a:spAutoFit/>
          </a:bodyPr>
          <a:lstStyle/>
          <a:p>
            <a:pPr algn="ctr"/>
            <a:r>
              <a:rPr lang="nl-NL" sz="2000" b="1" cap="none" spc="0" dirty="0">
                <a:ln w="12700">
                  <a:solidFill>
                    <a:schemeClr val="tx2">
                      <a:lumMod val="75000"/>
                    </a:schemeClr>
                  </a:solidFill>
                  <a:prstDash val="solid"/>
                </a:ln>
                <a:solidFill>
                  <a:srgbClr val="F47634"/>
                </a:solidFill>
                <a:effectLst>
                  <a:outerShdw dist="38100" dir="2640000" algn="bl" rotWithShape="0">
                    <a:schemeClr val="tx2">
                      <a:lumMod val="75000"/>
                    </a:schemeClr>
                  </a:outerShdw>
                </a:effectLst>
              </a:rPr>
              <a:t>Stress</a:t>
            </a:r>
          </a:p>
        </p:txBody>
      </p:sp>
      <p:sp>
        <p:nvSpPr>
          <p:cNvPr id="11" name="Rechthoek 10"/>
          <p:cNvSpPr/>
          <p:nvPr/>
        </p:nvSpPr>
        <p:spPr>
          <a:xfrm rot="20592510">
            <a:off x="3070336" y="5873057"/>
            <a:ext cx="1183430" cy="400110"/>
          </a:xfrm>
          <a:prstGeom prst="rect">
            <a:avLst/>
          </a:prstGeom>
          <a:noFill/>
        </p:spPr>
        <p:txBody>
          <a:bodyPr wrap="square" lIns="91440" tIns="45720" rIns="91440" bIns="45720">
            <a:spAutoFit/>
          </a:bodyPr>
          <a:lstStyle/>
          <a:p>
            <a:pPr algn="ctr"/>
            <a:r>
              <a:rPr lang="nl-NL" sz="2000" b="1" cap="none" spc="0" dirty="0">
                <a:ln w="12700">
                  <a:solidFill>
                    <a:schemeClr val="tx2">
                      <a:lumMod val="75000"/>
                    </a:schemeClr>
                  </a:solidFill>
                  <a:prstDash val="solid"/>
                </a:ln>
                <a:solidFill>
                  <a:srgbClr val="7AC244"/>
                </a:solidFill>
                <a:effectLst>
                  <a:outerShdw dist="38100" dir="2640000" algn="bl" rotWithShape="0">
                    <a:schemeClr val="tx2">
                      <a:lumMod val="75000"/>
                    </a:schemeClr>
                  </a:outerShdw>
                </a:effectLst>
              </a:rPr>
              <a:t>Stress</a:t>
            </a:r>
          </a:p>
        </p:txBody>
      </p:sp>
      <p:sp>
        <p:nvSpPr>
          <p:cNvPr id="12" name="Titel 2"/>
          <p:cNvSpPr>
            <a:spLocks noGrp="1"/>
          </p:cNvSpPr>
          <p:nvPr>
            <p:ph type="title"/>
          </p:nvPr>
        </p:nvSpPr>
        <p:spPr>
          <a:xfrm>
            <a:off x="539552" y="116632"/>
            <a:ext cx="8229600" cy="1714202"/>
          </a:xfrm>
        </p:spPr>
        <p:txBody>
          <a:bodyPr>
            <a:normAutofit/>
          </a:bodyPr>
          <a:lstStyle/>
          <a:p>
            <a:r>
              <a:rPr lang="nl-NL" dirty="0">
                <a:solidFill>
                  <a:srgbClr val="F47634"/>
                </a:solidFill>
                <a:effectLst>
                  <a:outerShdw blurRad="38100" dist="38100" dir="2700000" algn="tl">
                    <a:srgbClr val="000000">
                      <a:alpha val="43137"/>
                    </a:srgbClr>
                  </a:outerShdw>
                </a:effectLst>
              </a:rPr>
              <a:t>Maar je kunt er wel voor zorgen dat er geen schepje bij komt…</a:t>
            </a:r>
          </a:p>
        </p:txBody>
      </p:sp>
      <p:pic>
        <p:nvPicPr>
          <p:cNvPr id="13" name="Afbeelding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14" name="Picture 2" descr="Bibliotheek Zeeuws-Vlaanderen">
            <a:extLst>
              <a:ext uri="{FF2B5EF4-FFF2-40B4-BE49-F238E27FC236}">
                <a16:creationId xmlns:a16="http://schemas.microsoft.com/office/drawing/2014/main" id="{CAA925BE-8E0A-4CE4-9389-30086BCFE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818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ww.hetoppaspunt.nl/foto%20flyer%20moeder%20met%20kind.jpg"/>
          <p:cNvPicPr>
            <a:picLocks noChangeAspect="1" noChangeArrowheads="1"/>
          </p:cNvPicPr>
          <p:nvPr/>
        </p:nvPicPr>
        <p:blipFill rotWithShape="1">
          <a:blip r:embed="rId2">
            <a:extLst>
              <a:ext uri="{28A0092B-C50C-407E-A947-70E740481C1C}">
                <a14:useLocalDpi xmlns:a14="http://schemas.microsoft.com/office/drawing/2010/main" val="0"/>
              </a:ext>
            </a:extLst>
          </a:blip>
          <a:srcRect t="2439" r="12758"/>
          <a:stretch/>
        </p:blipFill>
        <p:spPr bwMode="auto">
          <a:xfrm>
            <a:off x="10132" y="0"/>
            <a:ext cx="91338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67544" y="332656"/>
            <a:ext cx="8064896" cy="1656184"/>
          </a:xfrm>
          <a:solidFill>
            <a:schemeClr val="bg1">
              <a:alpha val="36000"/>
            </a:schemeClr>
          </a:solidFill>
        </p:spPr>
        <p:txBody>
          <a:bodyPr/>
          <a:lstStyle/>
          <a:p>
            <a:r>
              <a:rPr lang="nl-NL" dirty="0">
                <a:solidFill>
                  <a:srgbClr val="F47634"/>
                </a:solidFill>
              </a:rPr>
              <a:t>Partnerschap = het verbeteren van </a:t>
            </a:r>
            <a:br>
              <a:rPr lang="nl-NL" dirty="0">
                <a:solidFill>
                  <a:srgbClr val="F47634"/>
                </a:solidFill>
              </a:rPr>
            </a:br>
            <a:r>
              <a:rPr lang="nl-NL" dirty="0">
                <a:solidFill>
                  <a:srgbClr val="F47634"/>
                </a:solidFill>
              </a:rPr>
              <a:t>de relatie ouder-kind</a:t>
            </a:r>
          </a:p>
        </p:txBody>
      </p:sp>
      <p:pic>
        <p:nvPicPr>
          <p:cNvPr id="137222" name="Picture 6" descr="http://www.expertgroepontwikkelingsvoorsprong.nl/wp-content/uploads/2014/04/DSC01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40686" y="26543568"/>
            <a:ext cx="6856233" cy="4553767"/>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6" name="Picture 2" descr="Bibliotheek Zeeuws-Vlaanderen">
            <a:extLst>
              <a:ext uri="{FF2B5EF4-FFF2-40B4-BE49-F238E27FC236}">
                <a16:creationId xmlns:a16="http://schemas.microsoft.com/office/drawing/2014/main" id="{95F616EE-8999-400C-BC4E-37F529364C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76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Afbeeldingsresultaat voor kansen k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36" y="573702"/>
            <a:ext cx="7611735" cy="4281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Ondertitel 4"/>
          <p:cNvSpPr>
            <a:spLocks noGrp="1"/>
          </p:cNvSpPr>
          <p:nvPr>
            <p:ph type="subTitle" idx="1"/>
          </p:nvPr>
        </p:nvSpPr>
        <p:spPr>
          <a:xfrm>
            <a:off x="424049" y="4855303"/>
            <a:ext cx="8640960" cy="1637221"/>
          </a:xfrm>
        </p:spPr>
        <p:txBody>
          <a:bodyPr/>
          <a:lstStyle/>
          <a:p>
            <a:r>
              <a:rPr lang="nl-NL" dirty="0">
                <a:solidFill>
                  <a:schemeClr val="tx1"/>
                </a:solidFill>
              </a:rPr>
              <a:t>We willen het kind meer kansen bieden </a:t>
            </a:r>
            <a:br>
              <a:rPr lang="nl-NL" dirty="0">
                <a:solidFill>
                  <a:schemeClr val="tx1"/>
                </a:solidFill>
              </a:rPr>
            </a:br>
            <a:r>
              <a:rPr lang="nl-NL" dirty="0">
                <a:solidFill>
                  <a:schemeClr val="tx1"/>
                </a:solidFill>
              </a:rPr>
              <a:t>door met ouders te werken aan een actieve leesopvoeding.   HOE?</a:t>
            </a:r>
          </a:p>
        </p:txBody>
      </p:sp>
      <p:pic>
        <p:nvPicPr>
          <p:cNvPr id="121858" name="Picture 2" descr="http://www.vakkenweb.nl/topt/gu/html/theo_galm_bestanden/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049" y="3933162"/>
            <a:ext cx="3638550" cy="838201"/>
          </a:xfrm>
          <a:prstGeom prst="rect">
            <a:avLst/>
          </a:prstGeom>
          <a:noFill/>
          <a:extLst>
            <a:ext uri="{909E8E84-426E-40DD-AFC4-6F175D3DCCD1}">
              <a14:hiddenFill xmlns:a14="http://schemas.microsoft.com/office/drawing/2010/main">
                <a:solidFill>
                  <a:srgbClr val="FFFFFF"/>
                </a:solidFill>
              </a14:hiddenFill>
            </a:ext>
          </a:extLst>
        </p:spPr>
      </p:pic>
      <p:sp>
        <p:nvSpPr>
          <p:cNvPr id="2" name="Wolkvormig bijschrift 1"/>
          <p:cNvSpPr/>
          <p:nvPr/>
        </p:nvSpPr>
        <p:spPr>
          <a:xfrm>
            <a:off x="5858705" y="2392093"/>
            <a:ext cx="3206304" cy="1656184"/>
          </a:xfrm>
          <a:prstGeom prst="cloudCallout">
            <a:avLst>
              <a:gd name="adj1" fmla="val -72056"/>
              <a:gd name="adj2" fmla="val -79012"/>
            </a:avLst>
          </a:prstGeom>
          <a:solidFill>
            <a:srgbClr val="F4763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6000" dirty="0"/>
              <a:t>Stress</a:t>
            </a:r>
          </a:p>
        </p:txBody>
      </p:sp>
      <p:sp>
        <p:nvSpPr>
          <p:cNvPr id="8" name="Wolkvormig bijschrift 7"/>
          <p:cNvSpPr/>
          <p:nvPr/>
        </p:nvSpPr>
        <p:spPr>
          <a:xfrm>
            <a:off x="5747173" y="-274416"/>
            <a:ext cx="3386971" cy="1656184"/>
          </a:xfrm>
          <a:prstGeom prst="cloudCallout">
            <a:avLst>
              <a:gd name="adj1" fmla="val -28029"/>
              <a:gd name="adj2" fmla="val 57140"/>
            </a:avLst>
          </a:prstGeom>
          <a:solidFill>
            <a:srgbClr val="7AC244"/>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3200" dirty="0"/>
              <a:t>90% en 10%</a:t>
            </a:r>
          </a:p>
        </p:txBody>
      </p:sp>
      <p:sp>
        <p:nvSpPr>
          <p:cNvPr id="9" name="Wolkvormig bijschrift 8"/>
          <p:cNvSpPr/>
          <p:nvPr/>
        </p:nvSpPr>
        <p:spPr>
          <a:xfrm>
            <a:off x="-118521" y="2295941"/>
            <a:ext cx="3206304" cy="1656184"/>
          </a:xfrm>
          <a:prstGeom prst="cloudCallout">
            <a:avLst>
              <a:gd name="adj1" fmla="val 21253"/>
              <a:gd name="adj2" fmla="val -76332"/>
            </a:avLst>
          </a:prstGeom>
          <a:solidFill>
            <a:srgbClr val="616163"/>
          </a:solidFill>
          <a:ln>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3200" dirty="0"/>
              <a:t>Sfeer thuis</a:t>
            </a:r>
          </a:p>
        </p:txBody>
      </p:sp>
      <p:sp>
        <p:nvSpPr>
          <p:cNvPr id="10" name="Wolkvormig bijschrift 1">
            <a:extLst>
              <a:ext uri="{FF2B5EF4-FFF2-40B4-BE49-F238E27FC236}">
                <a16:creationId xmlns:a16="http://schemas.microsoft.com/office/drawing/2014/main" id="{46390169-B034-4EE9-B851-8AB86803AE19}"/>
              </a:ext>
            </a:extLst>
          </p:cNvPr>
          <p:cNvSpPr/>
          <p:nvPr/>
        </p:nvSpPr>
        <p:spPr>
          <a:xfrm>
            <a:off x="54849" y="156883"/>
            <a:ext cx="3206304" cy="1656184"/>
          </a:xfrm>
          <a:prstGeom prst="cloudCallout">
            <a:avLst>
              <a:gd name="adj1" fmla="val 48664"/>
              <a:gd name="adj2" fmla="val 62500"/>
            </a:avLst>
          </a:prstGeom>
          <a:solidFill>
            <a:srgbClr val="F4763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2400" dirty="0"/>
              <a:t>Actieve Leesopvoeding </a:t>
            </a:r>
          </a:p>
        </p:txBody>
      </p:sp>
      <p:pic>
        <p:nvPicPr>
          <p:cNvPr id="11" name="Picture 2" descr="Bibliotheek Zeeuws-Vlaanderen">
            <a:extLst>
              <a:ext uri="{FF2B5EF4-FFF2-40B4-BE49-F238E27FC236}">
                <a16:creationId xmlns:a16="http://schemas.microsoft.com/office/drawing/2014/main" id="{22290F41-7F24-442C-951F-3E10E008E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AACBFE54-C59F-48CA-9432-CA26915795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spTree>
    <p:extLst>
      <p:ext uri="{BB962C8B-B14F-4D97-AF65-F5344CB8AC3E}">
        <p14:creationId xmlns:p14="http://schemas.microsoft.com/office/powerpoint/2010/main" val="26572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7AC24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87AC4-601B-4BE7-BE95-2DAC3F0251A6}"/>
              </a:ext>
            </a:extLst>
          </p:cNvPr>
          <p:cNvSpPr>
            <a:spLocks noGrp="1"/>
          </p:cNvSpPr>
          <p:nvPr>
            <p:ph type="ctrTitle"/>
          </p:nvPr>
        </p:nvSpPr>
        <p:spPr/>
        <p:txBody>
          <a:bodyPr/>
          <a:lstStyle/>
          <a:p>
            <a:r>
              <a:rPr lang="nl-NL" dirty="0"/>
              <a:t>Wat kunnen wij doen om het opvoedgedrag van ouders te </a:t>
            </a:r>
            <a:r>
              <a:rPr lang="nl-NL" dirty="0" err="1"/>
              <a:t>beinvloeden</a:t>
            </a:r>
            <a:r>
              <a:rPr lang="nl-NL" dirty="0"/>
              <a:t>?</a:t>
            </a:r>
          </a:p>
        </p:txBody>
      </p:sp>
    </p:spTree>
    <p:extLst>
      <p:ext uri="{BB962C8B-B14F-4D97-AF65-F5344CB8AC3E}">
        <p14:creationId xmlns:p14="http://schemas.microsoft.com/office/powerpoint/2010/main" val="4264993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3356992"/>
            <a:ext cx="8229600" cy="1431032"/>
          </a:xfrm>
        </p:spPr>
        <p:txBody>
          <a:bodyPr/>
          <a:lstStyle/>
          <a:p>
            <a:r>
              <a:rPr lang="nl-NL" dirty="0"/>
              <a:t>Ouders praten graag met andere ouders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3074" name="Picture 2" descr="Afbeeldingsresultaat voor wensen en verwachtingenav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306" y="440053"/>
            <a:ext cx="4418856" cy="24819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beeldingsresultaat voor verteltass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8056" y="436257"/>
            <a:ext cx="3305944" cy="24794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fbeeldingsresultaat voor verteltas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6257"/>
            <a:ext cx="3305944" cy="24794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bliotheek Zeeuws-Vlaanderen">
            <a:extLst>
              <a:ext uri="{FF2B5EF4-FFF2-40B4-BE49-F238E27FC236}">
                <a16:creationId xmlns:a16="http://schemas.microsoft.com/office/drawing/2014/main" id="{3CE2CA42-D024-41C0-8457-245006BE92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985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4005064"/>
            <a:ext cx="8229600" cy="1431032"/>
          </a:xfrm>
        </p:spPr>
        <p:txBody>
          <a:bodyPr>
            <a:normAutofit fontScale="90000"/>
          </a:bodyPr>
          <a:lstStyle/>
          <a:p>
            <a:r>
              <a:rPr lang="nl-NL" dirty="0"/>
              <a:t>Ouders hechten veel waarde aan ondersteuning van professionals</a:t>
            </a:r>
            <a:br>
              <a:rPr lang="nl-NL" dirty="0"/>
            </a:b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2050" name="Picture 2" descr="Afbeeldingsresultaat voor ouderbegelei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 y="0"/>
            <a:ext cx="91440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ibliotheek Zeeuws-Vlaanderen">
            <a:extLst>
              <a:ext uri="{FF2B5EF4-FFF2-40B4-BE49-F238E27FC236}">
                <a16:creationId xmlns:a16="http://schemas.microsoft.com/office/drawing/2014/main" id="{BCF68974-3BE5-40BB-AA2C-F7FA53990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095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2981225"/>
            <a:ext cx="8229600" cy="2808312"/>
          </a:xfrm>
        </p:spPr>
        <p:txBody>
          <a:bodyPr/>
          <a:lstStyle/>
          <a:p>
            <a:r>
              <a:rPr lang="nl-NL" dirty="0"/>
              <a:t>Ouders hebben behoefte aan vaardigheden én ondersteuning (vooral bij gebruik strategieën waar ze onzeker over zijn)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4098" name="Picture 2" descr="Afbeeldingsresultaat voor opvoedingsondersteuning"/>
          <p:cNvPicPr>
            <a:picLocks noChangeAspect="1" noChangeArrowheads="1"/>
          </p:cNvPicPr>
          <p:nvPr/>
        </p:nvPicPr>
        <p:blipFill rotWithShape="1">
          <a:blip r:embed="rId3">
            <a:extLst>
              <a:ext uri="{28A0092B-C50C-407E-A947-70E740481C1C}">
                <a14:useLocalDpi xmlns:a14="http://schemas.microsoft.com/office/drawing/2010/main" val="0"/>
              </a:ext>
            </a:extLst>
          </a:blip>
          <a:srcRect b="6977"/>
          <a:stretch/>
        </p:blipFill>
        <p:spPr bwMode="auto">
          <a:xfrm>
            <a:off x="4449376" y="22393"/>
            <a:ext cx="4687728" cy="29025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at voor voorleesexpress"/>
          <p:cNvPicPr>
            <a:picLocks noChangeAspect="1" noChangeArrowheads="1"/>
          </p:cNvPicPr>
          <p:nvPr/>
        </p:nvPicPr>
        <p:blipFill rotWithShape="1">
          <a:blip r:embed="rId4">
            <a:extLst>
              <a:ext uri="{28A0092B-C50C-407E-A947-70E740481C1C}">
                <a14:useLocalDpi xmlns:a14="http://schemas.microsoft.com/office/drawing/2010/main" val="0"/>
              </a:ext>
            </a:extLst>
          </a:blip>
          <a:srcRect b="11333"/>
          <a:stretch/>
        </p:blipFill>
        <p:spPr bwMode="auto">
          <a:xfrm>
            <a:off x="0" y="-33888"/>
            <a:ext cx="4449376" cy="29588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bliotheek Zeeuws-Vlaanderen">
            <a:extLst>
              <a:ext uri="{FF2B5EF4-FFF2-40B4-BE49-F238E27FC236}">
                <a16:creationId xmlns:a16="http://schemas.microsoft.com/office/drawing/2014/main" id="{277A9807-5C8B-425C-A771-3D2F66A7F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31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5" name="Picture 2" descr="Bibliotheek Zeeuws-Vlaanderen">
            <a:extLst>
              <a:ext uri="{FF2B5EF4-FFF2-40B4-BE49-F238E27FC236}">
                <a16:creationId xmlns:a16="http://schemas.microsoft.com/office/drawing/2014/main" id="{D181DB4E-381C-4B43-858B-635F76DFE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41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sp>
        <p:nvSpPr>
          <p:cNvPr id="5" name="Rechthoek 4"/>
          <p:cNvSpPr/>
          <p:nvPr/>
        </p:nvSpPr>
        <p:spPr>
          <a:xfrm>
            <a:off x="508081" y="2197509"/>
            <a:ext cx="4925963"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7" name="Picture 2" descr="Bibliotheek Zeeuws-Vlaanderen">
            <a:extLst>
              <a:ext uri="{FF2B5EF4-FFF2-40B4-BE49-F238E27FC236}">
                <a16:creationId xmlns:a16="http://schemas.microsoft.com/office/drawing/2014/main" id="{045E6FFC-3D8C-47AD-8875-D4D411D9F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C6C0C4B-468E-4165-AC60-2B30D16A4D9F}"/>
              </a:ext>
            </a:extLst>
          </p:cNvPr>
          <p:cNvSpPr>
            <a:spLocks noGrp="1"/>
          </p:cNvSpPr>
          <p:nvPr>
            <p:ph type="title"/>
          </p:nvPr>
        </p:nvSpPr>
        <p:spPr>
          <a:xfrm>
            <a:off x="246348" y="188640"/>
            <a:ext cx="8651304" cy="1498178"/>
          </a:xfrm>
        </p:spPr>
        <p:txBody>
          <a:bodyPr/>
          <a:lstStyle/>
          <a:p>
            <a:r>
              <a:rPr lang="nl-NL" sz="3600" b="1" dirty="0">
                <a:solidFill>
                  <a:srgbClr val="F47634"/>
                </a:solidFill>
                <a:effectLst>
                  <a:outerShdw blurRad="38100" dist="38100" dir="2700000" algn="tl">
                    <a:srgbClr val="000000">
                      <a:alpha val="43137"/>
                    </a:srgbClr>
                  </a:outerShdw>
                </a:effectLst>
              </a:rPr>
              <a:t>Het effect van een actieve leesopvoeding</a:t>
            </a:r>
          </a:p>
        </p:txBody>
      </p:sp>
      <p:pic>
        <p:nvPicPr>
          <p:cNvPr id="136196" name="Picture 4" descr="Afbeeldingsresultaat voor teacher reads">
            <a:extLst>
              <a:ext uri="{FF2B5EF4-FFF2-40B4-BE49-F238E27FC236}">
                <a16:creationId xmlns:a16="http://schemas.microsoft.com/office/drawing/2014/main" id="{531315B0-A4C9-4045-AE76-EE64252F0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780928"/>
            <a:ext cx="6720408" cy="378023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5E9AF8D4-2590-4F1F-8695-D84DB35E8CAE}"/>
              </a:ext>
            </a:extLst>
          </p:cNvPr>
          <p:cNvSpPr>
            <a:spLocks noGrp="1"/>
          </p:cNvSpPr>
          <p:nvPr>
            <p:ph idx="1"/>
          </p:nvPr>
        </p:nvSpPr>
        <p:spPr>
          <a:xfrm>
            <a:off x="457200" y="1600200"/>
            <a:ext cx="8440452" cy="4525963"/>
          </a:xfrm>
        </p:spPr>
        <p:txBody>
          <a:bodyPr/>
          <a:lstStyle/>
          <a:p>
            <a:pPr marL="0" indent="0">
              <a:buNone/>
            </a:pPr>
            <a:r>
              <a:rPr lang="nl-NL" dirty="0">
                <a:solidFill>
                  <a:srgbClr val="616163"/>
                </a:solidFill>
              </a:rPr>
              <a:t>De kans dat een kind uitgroeit tot lezer wordt </a:t>
            </a:r>
            <a:br>
              <a:rPr lang="nl-NL" dirty="0">
                <a:solidFill>
                  <a:srgbClr val="616163"/>
                </a:solidFill>
              </a:rPr>
            </a:br>
            <a:r>
              <a:rPr lang="nl-NL" b="1" u="sng" dirty="0">
                <a:solidFill>
                  <a:srgbClr val="616163"/>
                </a:solidFill>
              </a:rPr>
              <a:t>1,5 keer zo groot </a:t>
            </a:r>
            <a:r>
              <a:rPr lang="nl-NL" dirty="0">
                <a:solidFill>
                  <a:srgbClr val="616163"/>
                </a:solidFill>
              </a:rPr>
              <a:t>door de invloed van een docent.  </a:t>
            </a:r>
          </a:p>
          <a:p>
            <a:pPr marL="0" indent="0">
              <a:buNone/>
            </a:pPr>
            <a:r>
              <a:rPr lang="nl-NL" sz="2000" dirty="0">
                <a:solidFill>
                  <a:srgbClr val="616163"/>
                </a:solidFill>
              </a:rPr>
              <a:t>(Stalpers, 2007)</a:t>
            </a:r>
          </a:p>
          <a:p>
            <a:pPr marL="0" indent="0">
              <a:buNone/>
            </a:pPr>
            <a:endParaRPr lang="nl-NL" dirty="0"/>
          </a:p>
        </p:txBody>
      </p:sp>
      <p:pic>
        <p:nvPicPr>
          <p:cNvPr id="5" name="Afbeelding 4">
            <a:extLst>
              <a:ext uri="{FF2B5EF4-FFF2-40B4-BE49-F238E27FC236}">
                <a16:creationId xmlns:a16="http://schemas.microsoft.com/office/drawing/2014/main" id="{23EF3998-1D02-46F0-9409-BF9831313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7" name="Picture 2" descr="Bibliotheek Zeeuws-Vlaanderen">
            <a:extLst>
              <a:ext uri="{FF2B5EF4-FFF2-40B4-BE49-F238E27FC236}">
                <a16:creationId xmlns:a16="http://schemas.microsoft.com/office/drawing/2014/main" id="{6C60FC0A-EABC-4FA6-815D-66C5C44BA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0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sp>
        <p:nvSpPr>
          <p:cNvPr id="5" name="Rechthoek 4"/>
          <p:cNvSpPr/>
          <p:nvPr/>
        </p:nvSpPr>
        <p:spPr>
          <a:xfrm>
            <a:off x="508081" y="2197509"/>
            <a:ext cx="4925963"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297024" y="411848"/>
            <a:ext cx="8435712" cy="177849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5411882" y="3983171"/>
            <a:ext cx="1593769" cy="2100703"/>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422962" y="2197509"/>
            <a:ext cx="3221866" cy="178566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ige toelichting 9"/>
          <p:cNvSpPr/>
          <p:nvPr/>
        </p:nvSpPr>
        <p:spPr>
          <a:xfrm>
            <a:off x="2671208" y="848713"/>
            <a:ext cx="4005134" cy="2716487"/>
          </a:xfrm>
          <a:prstGeom prst="wedgeRectCallout">
            <a:avLst>
              <a:gd name="adj1" fmla="val 66944"/>
              <a:gd name="adj2" fmla="val 936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80"/>
          </a:p>
        </p:txBody>
      </p:sp>
      <p:pic>
        <p:nvPicPr>
          <p:cNvPr id="10" name="Afbeelding 11" descr="52861.jpg"/>
          <p:cNvPicPr>
            <a:picLocks noChangeAspect="1"/>
          </p:cNvPicPr>
          <p:nvPr/>
        </p:nvPicPr>
        <p:blipFill>
          <a:blip r:embed="rId3" cstate="print"/>
          <a:srcRect/>
          <a:stretch>
            <a:fillRect/>
          </a:stretch>
        </p:blipFill>
        <p:spPr bwMode="auto">
          <a:xfrm>
            <a:off x="2704135" y="917559"/>
            <a:ext cx="3904857" cy="2596753"/>
          </a:xfrm>
          <a:prstGeom prst="rect">
            <a:avLst/>
          </a:prstGeom>
          <a:noFill/>
          <a:ln w="9525">
            <a:noFill/>
            <a:miter lim="800000"/>
            <a:headEnd/>
            <a:tailEnd/>
          </a:ln>
        </p:spPr>
      </p:pic>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12" name="Picture 2" descr="Bibliotheek Zeeuws-Vlaanderen">
            <a:extLst>
              <a:ext uri="{FF2B5EF4-FFF2-40B4-BE49-F238E27FC236}">
                <a16:creationId xmlns:a16="http://schemas.microsoft.com/office/drawing/2014/main" id="{D7AC75BA-E92B-4C23-8AED-E958C75E1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sp>
        <p:nvSpPr>
          <p:cNvPr id="5" name="Rechthoek 4"/>
          <p:cNvSpPr/>
          <p:nvPr/>
        </p:nvSpPr>
        <p:spPr>
          <a:xfrm>
            <a:off x="508081" y="2197509"/>
            <a:ext cx="4925963"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7" name="Picture 2" descr="Bibliotheek Zeeuws-Vlaanderen">
            <a:extLst>
              <a:ext uri="{FF2B5EF4-FFF2-40B4-BE49-F238E27FC236}">
                <a16:creationId xmlns:a16="http://schemas.microsoft.com/office/drawing/2014/main" id="{3E7ADFB8-D039-41ED-B033-8077FBB37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9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sp>
        <p:nvSpPr>
          <p:cNvPr id="5" name="Rechthoek 4"/>
          <p:cNvSpPr/>
          <p:nvPr/>
        </p:nvSpPr>
        <p:spPr>
          <a:xfrm>
            <a:off x="508081" y="2197509"/>
            <a:ext cx="4925963"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297024" y="411848"/>
            <a:ext cx="8435712" cy="177849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7011505" y="3992878"/>
            <a:ext cx="1593769" cy="2100703"/>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422962" y="2197509"/>
            <a:ext cx="3221866" cy="178566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ige toelichting 8"/>
          <p:cNvSpPr/>
          <p:nvPr/>
        </p:nvSpPr>
        <p:spPr>
          <a:xfrm>
            <a:off x="1109899" y="1011820"/>
            <a:ext cx="3734466" cy="2714990"/>
          </a:xfrm>
          <a:prstGeom prst="wedgeRectCallout">
            <a:avLst>
              <a:gd name="adj1" fmla="val 77496"/>
              <a:gd name="adj2" fmla="val 883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80"/>
          </a:p>
        </p:txBody>
      </p:sp>
      <p:pic>
        <p:nvPicPr>
          <p:cNvPr id="12" name="Picture 2" descr="http://www.basisschool-deflint.nl/portals/616/images/2012-2013/MR/MR%2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816"/>
          <a:stretch/>
        </p:blipFill>
        <p:spPr bwMode="auto">
          <a:xfrm>
            <a:off x="1133683" y="1079427"/>
            <a:ext cx="3686895" cy="2579774"/>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10" name="Picture 2" descr="Bibliotheek Zeeuws-Vlaanderen">
            <a:extLst>
              <a:ext uri="{FF2B5EF4-FFF2-40B4-BE49-F238E27FC236}">
                <a16:creationId xmlns:a16="http://schemas.microsoft.com/office/drawing/2014/main" id="{FBB698E9-2541-44BF-ACC2-5B8966506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85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5" name="Picture 2" descr="Bibliotheek Zeeuws-Vlaanderen">
            <a:extLst>
              <a:ext uri="{FF2B5EF4-FFF2-40B4-BE49-F238E27FC236}">
                <a16:creationId xmlns:a16="http://schemas.microsoft.com/office/drawing/2014/main" id="{4F4EC088-113D-4AF2-99F6-5C4F26645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122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sp>
        <p:nvSpPr>
          <p:cNvPr id="5" name="Rechthoek 4"/>
          <p:cNvSpPr/>
          <p:nvPr/>
        </p:nvSpPr>
        <p:spPr>
          <a:xfrm>
            <a:off x="508081" y="2197509"/>
            <a:ext cx="1724087"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5434043" y="2197509"/>
            <a:ext cx="3149211"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8" name="Picture 2" descr="Bibliotheek Zeeuws-Vlaanderen">
            <a:extLst>
              <a:ext uri="{FF2B5EF4-FFF2-40B4-BE49-F238E27FC236}">
                <a16:creationId xmlns:a16="http://schemas.microsoft.com/office/drawing/2014/main" id="{0E026ABB-E36D-41E2-AA22-7CD1AF72B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989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sp>
        <p:nvSpPr>
          <p:cNvPr id="5" name="Rechthoek 4"/>
          <p:cNvSpPr/>
          <p:nvPr/>
        </p:nvSpPr>
        <p:spPr>
          <a:xfrm>
            <a:off x="508081" y="3983171"/>
            <a:ext cx="3325025" cy="1970385"/>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2232168" y="2197509"/>
            <a:ext cx="3201876" cy="178566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5434044" y="3983171"/>
            <a:ext cx="3325025" cy="1970385"/>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5452495" y="2197509"/>
            <a:ext cx="3325025" cy="178566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446506" y="2197509"/>
            <a:ext cx="1785662" cy="178566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329885" y="411847"/>
            <a:ext cx="8306034" cy="178566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ige toelichting 1"/>
          <p:cNvSpPr/>
          <p:nvPr/>
        </p:nvSpPr>
        <p:spPr>
          <a:xfrm>
            <a:off x="1256544" y="1716083"/>
            <a:ext cx="3279525" cy="1993329"/>
          </a:xfrm>
          <a:prstGeom prst="wedgeRectCallout">
            <a:avLst>
              <a:gd name="adj1" fmla="val 36181"/>
              <a:gd name="adj2" fmla="val 854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80"/>
          </a:p>
        </p:txBody>
      </p:sp>
      <p:pic>
        <p:nvPicPr>
          <p:cNvPr id="9" name="Picture 2"/>
          <p:cNvPicPr>
            <a:picLocks noChangeAspect="1" noChangeArrowheads="1"/>
          </p:cNvPicPr>
          <p:nvPr/>
        </p:nvPicPr>
        <p:blipFill>
          <a:blip r:embed="rId3" cstate="print"/>
          <a:srcRect/>
          <a:stretch>
            <a:fillRect/>
          </a:stretch>
        </p:blipFill>
        <p:spPr bwMode="auto">
          <a:xfrm>
            <a:off x="1314981" y="1785758"/>
            <a:ext cx="3161891" cy="1853978"/>
          </a:xfrm>
          <a:prstGeom prst="rect">
            <a:avLst/>
          </a:prstGeom>
          <a:noFill/>
          <a:ln w="9525">
            <a:noFill/>
            <a:miter lim="800000"/>
            <a:headEnd/>
            <a:tailEnd/>
          </a:ln>
        </p:spPr>
      </p:pic>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14" name="Picture 2" descr="Bibliotheek Zeeuws-Vlaanderen">
            <a:extLst>
              <a:ext uri="{FF2B5EF4-FFF2-40B4-BE49-F238E27FC236}">
                <a16:creationId xmlns:a16="http://schemas.microsoft.com/office/drawing/2014/main" id="{E10168C7-D848-4917-A29F-285AB65A0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21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sp>
        <p:nvSpPr>
          <p:cNvPr id="5" name="Rechthoek 4"/>
          <p:cNvSpPr/>
          <p:nvPr/>
        </p:nvSpPr>
        <p:spPr>
          <a:xfrm>
            <a:off x="508081" y="2197509"/>
            <a:ext cx="1724087"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5434043" y="2197509"/>
            <a:ext cx="3149211"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3841457" y="3983170"/>
            <a:ext cx="1592587" cy="177987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2293742" y="2203299"/>
            <a:ext cx="3140300" cy="177987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329885" y="411847"/>
            <a:ext cx="8306034" cy="1785662"/>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ige toelichting 5"/>
          <p:cNvSpPr/>
          <p:nvPr/>
        </p:nvSpPr>
        <p:spPr>
          <a:xfrm>
            <a:off x="3811129" y="1324449"/>
            <a:ext cx="3544311" cy="2448790"/>
          </a:xfrm>
          <a:prstGeom prst="wedgeRectCallout">
            <a:avLst>
              <a:gd name="adj1" fmla="val -56226"/>
              <a:gd name="adj2" fmla="val 779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80"/>
          </a:p>
        </p:txBody>
      </p:sp>
      <p:pic>
        <p:nvPicPr>
          <p:cNvPr id="10"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113" y="1392338"/>
            <a:ext cx="3401526" cy="2318710"/>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13" name="Picture 2" descr="Bibliotheek Zeeuws-Vlaanderen">
            <a:extLst>
              <a:ext uri="{FF2B5EF4-FFF2-40B4-BE49-F238E27FC236}">
                <a16:creationId xmlns:a16="http://schemas.microsoft.com/office/drawing/2014/main" id="{DCB92744-36B5-4EC0-9655-6A1951B08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2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sp>
        <p:nvSpPr>
          <p:cNvPr id="5" name="Rechthoek 4"/>
          <p:cNvSpPr/>
          <p:nvPr/>
        </p:nvSpPr>
        <p:spPr>
          <a:xfrm>
            <a:off x="2232168" y="2259084"/>
            <a:ext cx="6351087" cy="375604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484792" y="2259084"/>
            <a:ext cx="1795648" cy="1724087"/>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484794" y="411848"/>
            <a:ext cx="8098460" cy="1791450"/>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ige toelichting 8"/>
          <p:cNvSpPr/>
          <p:nvPr/>
        </p:nvSpPr>
        <p:spPr>
          <a:xfrm>
            <a:off x="2369746" y="1392337"/>
            <a:ext cx="3666205" cy="2511886"/>
          </a:xfrm>
          <a:prstGeom prst="wedgeRectCallout">
            <a:avLst>
              <a:gd name="adj1" fmla="val -58588"/>
              <a:gd name="adj2" fmla="val 772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980"/>
          </a:p>
        </p:txBody>
      </p:sp>
      <p:pic>
        <p:nvPicPr>
          <p:cNvPr id="8" name="Picture 2" descr="http://www.bodhitv.nl/files/moeders-bij-schoolple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4990" y="1466002"/>
            <a:ext cx="3555718" cy="2364553"/>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11" name="Picture 2" descr="Bibliotheek Zeeuws-Vlaanderen">
            <a:extLst>
              <a:ext uri="{FF2B5EF4-FFF2-40B4-BE49-F238E27FC236}">
                <a16:creationId xmlns:a16="http://schemas.microsoft.com/office/drawing/2014/main" id="{DF26758D-1FE9-48EA-B973-19BAF58B3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23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46507" y="411848"/>
            <a:ext cx="8136748" cy="5351195"/>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62" y="5902863"/>
            <a:ext cx="1357733" cy="472086"/>
          </a:xfrm>
          <a:prstGeom prst="rect">
            <a:avLst/>
          </a:prstGeom>
        </p:spPr>
      </p:pic>
      <p:pic>
        <p:nvPicPr>
          <p:cNvPr id="5" name="Picture 2" descr="Bibliotheek Zeeuws-Vlaanderen">
            <a:extLst>
              <a:ext uri="{FF2B5EF4-FFF2-40B4-BE49-F238E27FC236}">
                <a16:creationId xmlns:a16="http://schemas.microsoft.com/office/drawing/2014/main" id="{26D3B4A0-C4E4-420C-877C-042110F42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314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52821.jpg"/>
          <p:cNvPicPr>
            <a:picLocks noChangeAspect="1"/>
          </p:cNvPicPr>
          <p:nvPr/>
        </p:nvPicPr>
        <p:blipFill rotWithShape="1">
          <a:blip r:embed="rId3" cstate="print"/>
          <a:srcRect l="4192" r="6379"/>
          <a:stretch/>
        </p:blipFill>
        <p:spPr>
          <a:xfrm>
            <a:off x="-36512" y="0"/>
            <a:ext cx="9217024" cy="6858000"/>
          </a:xfrm>
          <a:prstGeom prst="rect">
            <a:avLst/>
          </a:prstGeom>
          <a:ln>
            <a:noFill/>
          </a:ln>
          <a:effectLst/>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5949280"/>
            <a:ext cx="2209524" cy="768254"/>
          </a:xfrm>
          <a:prstGeom prst="rect">
            <a:avLst/>
          </a:prstGeom>
        </p:spPr>
      </p:pic>
      <p:pic>
        <p:nvPicPr>
          <p:cNvPr id="6" name="Picture 2" descr="Bibliotheek Zeeuws-Vlaanderen">
            <a:extLst>
              <a:ext uri="{FF2B5EF4-FFF2-40B4-BE49-F238E27FC236}">
                <a16:creationId xmlns:a16="http://schemas.microsoft.com/office/drawing/2014/main" id="{F270351C-B7C4-4904-8F67-DCEEEF6ED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85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Afbeeldingsresultaat voor reading together">
            <a:extLst>
              <a:ext uri="{FF2B5EF4-FFF2-40B4-BE49-F238E27FC236}">
                <a16:creationId xmlns:a16="http://schemas.microsoft.com/office/drawing/2014/main" id="{866BA1B1-3BC7-46B6-83F5-98724C24EA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9" r="4049"/>
          <a:stretch/>
        </p:blipFill>
        <p:spPr bwMode="auto">
          <a:xfrm>
            <a:off x="0" y="3363630"/>
            <a:ext cx="9144000" cy="319907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2C84C750-6326-41B5-A8DB-3643C704B183}"/>
              </a:ext>
            </a:extLst>
          </p:cNvPr>
          <p:cNvSpPr>
            <a:spLocks noGrp="1"/>
          </p:cNvSpPr>
          <p:nvPr>
            <p:ph idx="1"/>
          </p:nvPr>
        </p:nvSpPr>
        <p:spPr/>
        <p:txBody>
          <a:bodyPr/>
          <a:lstStyle/>
          <a:p>
            <a:pPr marL="0" indent="0">
              <a:buNone/>
            </a:pPr>
            <a:r>
              <a:rPr lang="nl-NL" dirty="0">
                <a:solidFill>
                  <a:srgbClr val="616163"/>
                </a:solidFill>
              </a:rPr>
              <a:t>De kans dat een kind uitgroeit tot lezer wordt </a:t>
            </a:r>
            <a:r>
              <a:rPr lang="nl-NL" b="1" u="sng" dirty="0">
                <a:solidFill>
                  <a:srgbClr val="616163"/>
                </a:solidFill>
              </a:rPr>
              <a:t>3,5 keer zo groot </a:t>
            </a:r>
            <a:r>
              <a:rPr lang="nl-NL" dirty="0">
                <a:solidFill>
                  <a:srgbClr val="616163"/>
                </a:solidFill>
              </a:rPr>
              <a:t>door de invloed van stimulering door vrienden.</a:t>
            </a:r>
          </a:p>
          <a:p>
            <a:pPr marL="0" indent="0">
              <a:buNone/>
            </a:pPr>
            <a:r>
              <a:rPr lang="nl-NL" sz="2000" dirty="0">
                <a:solidFill>
                  <a:srgbClr val="616163"/>
                </a:solidFill>
              </a:rPr>
              <a:t>(Stalpers, 2007)</a:t>
            </a:r>
          </a:p>
          <a:p>
            <a:endParaRPr lang="nl-NL" dirty="0"/>
          </a:p>
        </p:txBody>
      </p:sp>
      <p:sp>
        <p:nvSpPr>
          <p:cNvPr id="4" name="Titel 1">
            <a:extLst>
              <a:ext uri="{FF2B5EF4-FFF2-40B4-BE49-F238E27FC236}">
                <a16:creationId xmlns:a16="http://schemas.microsoft.com/office/drawing/2014/main" id="{6D030A30-6248-4C78-B8B6-80DCF5B46C65}"/>
              </a:ext>
            </a:extLst>
          </p:cNvPr>
          <p:cNvSpPr>
            <a:spLocks noGrp="1"/>
          </p:cNvSpPr>
          <p:nvPr>
            <p:ph type="title"/>
          </p:nvPr>
        </p:nvSpPr>
        <p:spPr>
          <a:xfrm>
            <a:off x="246348" y="188640"/>
            <a:ext cx="8651304" cy="1498178"/>
          </a:xfrm>
        </p:spPr>
        <p:txBody>
          <a:bodyPr/>
          <a:lstStyle/>
          <a:p>
            <a:r>
              <a:rPr lang="nl-NL" sz="3600" b="1" dirty="0">
                <a:solidFill>
                  <a:srgbClr val="F47634"/>
                </a:solidFill>
                <a:effectLst>
                  <a:outerShdw blurRad="38100" dist="38100" dir="2700000" algn="tl">
                    <a:srgbClr val="000000">
                      <a:alpha val="43137"/>
                    </a:srgbClr>
                  </a:outerShdw>
                </a:effectLst>
              </a:rPr>
              <a:t>Het effect van een actieve leesopvoeding</a:t>
            </a:r>
          </a:p>
        </p:txBody>
      </p:sp>
      <p:pic>
        <p:nvPicPr>
          <p:cNvPr id="5" name="Afbeelding 4">
            <a:extLst>
              <a:ext uri="{FF2B5EF4-FFF2-40B4-BE49-F238E27FC236}">
                <a16:creationId xmlns:a16="http://schemas.microsoft.com/office/drawing/2014/main" id="{A6DAC657-45D7-461C-ACA7-8C88794DB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6" name="Picture 2" descr="Bibliotheek Zeeuws-Vlaanderen">
            <a:extLst>
              <a:ext uri="{FF2B5EF4-FFF2-40B4-BE49-F238E27FC236}">
                <a16:creationId xmlns:a16="http://schemas.microsoft.com/office/drawing/2014/main" id="{35E1A52D-1ECF-41B9-9188-90CF48E25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00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www.onskindistedik.nl/images/cropped/592/293/uploads/artikelen/compliment.jpg"/>
          <p:cNvPicPr>
            <a:picLocks noChangeAspect="1" noChangeArrowheads="1"/>
          </p:cNvPicPr>
          <p:nvPr/>
        </p:nvPicPr>
        <p:blipFill rotWithShape="1">
          <a:blip r:embed="rId3" cstate="print"/>
          <a:srcRect l="29616" r="3880"/>
          <a:stretch/>
        </p:blipFill>
        <p:spPr bwMode="auto">
          <a:xfrm>
            <a:off x="-36512" y="-1450"/>
            <a:ext cx="9217024" cy="6859450"/>
          </a:xfrm>
          <a:prstGeom prst="rect">
            <a:avLst/>
          </a:prstGeom>
          <a:ln>
            <a:noFill/>
          </a:ln>
          <a:effectLst/>
        </p:spPr>
      </p:pic>
      <p:sp>
        <p:nvSpPr>
          <p:cNvPr id="60418" name="Tijdelijke aanduiding voor inhoud 2"/>
          <p:cNvSpPr>
            <a:spLocks noGrp="1"/>
          </p:cNvSpPr>
          <p:nvPr>
            <p:ph idx="1"/>
          </p:nvPr>
        </p:nvSpPr>
        <p:spPr>
          <a:xfrm>
            <a:off x="786408" y="358229"/>
            <a:ext cx="7571184" cy="622500"/>
          </a:xfrm>
        </p:spPr>
        <p:txBody>
          <a:bodyPr/>
          <a:lstStyle/>
          <a:p>
            <a:pPr algn="ctr" eaLnBrk="1" hangingPunct="1">
              <a:buFont typeface="Arial" charset="0"/>
              <a:buNone/>
            </a:pPr>
            <a:r>
              <a:rPr lang="nl-NL" dirty="0">
                <a:solidFill>
                  <a:srgbClr val="7AC244"/>
                </a:solidFill>
                <a:effectLst>
                  <a:outerShdw blurRad="38100" dist="38100" dir="2700000" algn="tl">
                    <a:srgbClr val="000000">
                      <a:alpha val="43137"/>
                    </a:srgbClr>
                  </a:outerShdw>
                </a:effectLst>
              </a:rPr>
              <a:t>Complimenten!</a:t>
            </a: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5949280"/>
            <a:ext cx="2209524" cy="768254"/>
          </a:xfrm>
          <a:prstGeom prst="rect">
            <a:avLst/>
          </a:prstGeom>
        </p:spPr>
      </p:pic>
      <p:pic>
        <p:nvPicPr>
          <p:cNvPr id="5" name="Picture 2" descr="Bibliotheek Zeeuws-Vlaanderen">
            <a:extLst>
              <a:ext uri="{FF2B5EF4-FFF2-40B4-BE49-F238E27FC236}">
                <a16:creationId xmlns:a16="http://schemas.microsoft.com/office/drawing/2014/main" id="{8D950B23-1EBA-4264-A9AB-9A475219B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550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23C99-3D01-46EC-8EDB-C399F2338F24}"/>
              </a:ext>
            </a:extLst>
          </p:cNvPr>
          <p:cNvSpPr>
            <a:spLocks noGrp="1"/>
          </p:cNvSpPr>
          <p:nvPr>
            <p:ph type="title"/>
          </p:nvPr>
        </p:nvSpPr>
        <p:spPr/>
        <p:txBody>
          <a:bodyPr/>
          <a:lstStyle/>
          <a:p>
            <a:r>
              <a:rPr lang="nl-NL" sz="4000" dirty="0"/>
              <a:t>Kapper Courtney Holmes knipt kinderen gratis mits ze hem voorlezen</a:t>
            </a:r>
          </a:p>
        </p:txBody>
      </p:sp>
      <p:pic>
        <p:nvPicPr>
          <p:cNvPr id="5" name="Afbeelding 4">
            <a:extLst>
              <a:ext uri="{FF2B5EF4-FFF2-40B4-BE49-F238E27FC236}">
                <a16:creationId xmlns:a16="http://schemas.microsoft.com/office/drawing/2014/main" id="{D991B0FD-48DD-4E86-BE77-499B8FA19D71}"/>
              </a:ext>
            </a:extLst>
          </p:cNvPr>
          <p:cNvPicPr>
            <a:picLocks noChangeAspect="1"/>
          </p:cNvPicPr>
          <p:nvPr/>
        </p:nvPicPr>
        <p:blipFill>
          <a:blip r:embed="rId2"/>
          <a:stretch>
            <a:fillRect/>
          </a:stretch>
        </p:blipFill>
        <p:spPr>
          <a:xfrm>
            <a:off x="899592" y="1916832"/>
            <a:ext cx="7469826" cy="4222998"/>
          </a:xfrm>
          <a:prstGeom prst="rect">
            <a:avLst/>
          </a:prstGeom>
        </p:spPr>
      </p:pic>
      <p:pic>
        <p:nvPicPr>
          <p:cNvPr id="4" name="Afbeelding 3">
            <a:extLst>
              <a:ext uri="{FF2B5EF4-FFF2-40B4-BE49-F238E27FC236}">
                <a16:creationId xmlns:a16="http://schemas.microsoft.com/office/drawing/2014/main" id="{5288013E-7E8C-4889-9D0E-63D1E304E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pic>
        <p:nvPicPr>
          <p:cNvPr id="6" name="Picture 2" descr="Bibliotheek Zeeuws-Vlaanderen">
            <a:extLst>
              <a:ext uri="{FF2B5EF4-FFF2-40B4-BE49-F238E27FC236}">
                <a16:creationId xmlns:a16="http://schemas.microsoft.com/office/drawing/2014/main" id="{62685AC9-1C7E-4DF2-8B3E-5371630A7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834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86" name="Picture 14" descr="http://cdn-static.cnet.co.uk/i/product_media/40001253/image1/440x330-iphone-5-main.jpg"/>
          <p:cNvPicPr>
            <a:picLocks noChangeAspect="1" noChangeArrowheads="1"/>
          </p:cNvPicPr>
          <p:nvPr/>
        </p:nvPicPr>
        <p:blipFill>
          <a:blip r:embed="rId3" cstate="print"/>
          <a:srcRect/>
          <a:stretch>
            <a:fillRect/>
          </a:stretch>
        </p:blipFill>
        <p:spPr bwMode="auto">
          <a:xfrm rot="20606436">
            <a:off x="-159134" y="4104822"/>
            <a:ext cx="1920213" cy="1440160"/>
          </a:xfrm>
          <a:prstGeom prst="rect">
            <a:avLst/>
          </a:prstGeom>
          <a:noFill/>
        </p:spPr>
      </p:pic>
      <p:pic>
        <p:nvPicPr>
          <p:cNvPr id="131082" name="Picture 10" descr="http://www.greenzine.info/cache/images/98b30892c6c65ec6043c3f75570b8fef_normal.JPG"/>
          <p:cNvPicPr>
            <a:picLocks noChangeAspect="1" noChangeArrowheads="1"/>
          </p:cNvPicPr>
          <p:nvPr/>
        </p:nvPicPr>
        <p:blipFill>
          <a:blip r:embed="rId4" cstate="print"/>
          <a:srcRect/>
          <a:stretch>
            <a:fillRect/>
          </a:stretch>
        </p:blipFill>
        <p:spPr bwMode="auto">
          <a:xfrm>
            <a:off x="3995936" y="4797152"/>
            <a:ext cx="2175386" cy="1453158"/>
          </a:xfrm>
          <a:prstGeom prst="rect">
            <a:avLst/>
          </a:prstGeom>
          <a:noFill/>
        </p:spPr>
      </p:pic>
      <p:pic>
        <p:nvPicPr>
          <p:cNvPr id="131078" name="Picture 6" descr="http://www.kubai.nl/kubai.nl/upload/459/38/Statafel_imp_Product_A_uitsnede.jpg"/>
          <p:cNvPicPr>
            <a:picLocks noChangeAspect="1" noChangeArrowheads="1"/>
          </p:cNvPicPr>
          <p:nvPr/>
        </p:nvPicPr>
        <p:blipFill>
          <a:blip r:embed="rId5" cstate="print"/>
          <a:srcRect/>
          <a:stretch>
            <a:fillRect/>
          </a:stretch>
        </p:blipFill>
        <p:spPr bwMode="auto">
          <a:xfrm>
            <a:off x="2987824" y="1700808"/>
            <a:ext cx="3667125" cy="3048001"/>
          </a:xfrm>
          <a:prstGeom prst="rect">
            <a:avLst/>
          </a:prstGeom>
          <a:noFill/>
        </p:spPr>
      </p:pic>
      <p:pic>
        <p:nvPicPr>
          <p:cNvPr id="131080" name="Picture 8" descr="http://www.kubai.nl/kubai.nl/upload/459/38/Statafel_imp_Product_A_uitsnede.jpg"/>
          <p:cNvPicPr>
            <a:picLocks noChangeAspect="1" noChangeArrowheads="1"/>
          </p:cNvPicPr>
          <p:nvPr/>
        </p:nvPicPr>
        <p:blipFill>
          <a:blip r:embed="rId5" cstate="print"/>
          <a:srcRect/>
          <a:stretch>
            <a:fillRect/>
          </a:stretch>
        </p:blipFill>
        <p:spPr bwMode="auto">
          <a:xfrm>
            <a:off x="5868144" y="764704"/>
            <a:ext cx="3667125" cy="3048001"/>
          </a:xfrm>
          <a:prstGeom prst="rect">
            <a:avLst/>
          </a:prstGeom>
          <a:noFill/>
        </p:spPr>
      </p:pic>
      <p:pic>
        <p:nvPicPr>
          <p:cNvPr id="131076" name="Picture 4" descr="C:\Users\David\AppData\Local\Microsoft\Windows\Temporary Internet Files\Content.Outlook\JQYIGCGR\foto 4.JPG"/>
          <p:cNvPicPr>
            <a:picLocks noChangeAspect="1" noChangeArrowheads="1"/>
          </p:cNvPicPr>
          <p:nvPr/>
        </p:nvPicPr>
        <p:blipFill>
          <a:blip r:embed="rId6" cstate="print"/>
          <a:srcRect/>
          <a:stretch>
            <a:fillRect/>
          </a:stretch>
        </p:blipFill>
        <p:spPr bwMode="auto">
          <a:xfrm>
            <a:off x="5724128" y="3140968"/>
            <a:ext cx="2915816" cy="2186862"/>
          </a:xfrm>
          <a:prstGeom prst="rect">
            <a:avLst/>
          </a:prstGeom>
          <a:noFill/>
        </p:spPr>
      </p:pic>
      <p:sp>
        <p:nvSpPr>
          <p:cNvPr id="77825" name="Titel 1"/>
          <p:cNvSpPr>
            <a:spLocks noGrp="1"/>
          </p:cNvSpPr>
          <p:nvPr>
            <p:ph type="title"/>
          </p:nvPr>
        </p:nvSpPr>
        <p:spPr/>
        <p:txBody>
          <a:bodyPr/>
          <a:lstStyle/>
          <a:p>
            <a:pPr eaLnBrk="1" hangingPunct="1"/>
            <a:r>
              <a:rPr lang="nl-NL" sz="4000" dirty="0"/>
              <a:t>Vader avond</a:t>
            </a:r>
          </a:p>
        </p:txBody>
      </p:sp>
      <p:pic>
        <p:nvPicPr>
          <p:cNvPr id="131075" name="Picture 3" descr="C:\Users\David\AppData\Local\Microsoft\Windows\Temporary Internet Files\Content.Outlook\JQYIGCGR\foto 3.JPG"/>
          <p:cNvPicPr>
            <a:picLocks noChangeAspect="1" noChangeArrowheads="1"/>
          </p:cNvPicPr>
          <p:nvPr/>
        </p:nvPicPr>
        <p:blipFill>
          <a:blip r:embed="rId7" cstate="print"/>
          <a:srcRect/>
          <a:stretch>
            <a:fillRect/>
          </a:stretch>
        </p:blipFill>
        <p:spPr bwMode="auto">
          <a:xfrm>
            <a:off x="323528" y="1484784"/>
            <a:ext cx="3035829" cy="2276872"/>
          </a:xfrm>
          <a:prstGeom prst="rect">
            <a:avLst/>
          </a:prstGeom>
          <a:noFill/>
        </p:spPr>
      </p:pic>
      <p:pic>
        <p:nvPicPr>
          <p:cNvPr id="131074" name="Picture 2" descr="C:\Users\David\AppData\Local\Microsoft\Windows\Temporary Internet Files\Content.Outlook\JQYIGCGR\foto 2.JPG"/>
          <p:cNvPicPr>
            <a:picLocks noChangeAspect="1" noChangeArrowheads="1"/>
          </p:cNvPicPr>
          <p:nvPr/>
        </p:nvPicPr>
        <p:blipFill>
          <a:blip r:embed="rId8" cstate="print"/>
          <a:srcRect/>
          <a:stretch>
            <a:fillRect/>
          </a:stretch>
        </p:blipFill>
        <p:spPr bwMode="auto">
          <a:xfrm>
            <a:off x="1043608" y="3358486"/>
            <a:ext cx="3240360" cy="2430270"/>
          </a:xfrm>
          <a:prstGeom prst="rect">
            <a:avLst/>
          </a:prstGeom>
          <a:noFill/>
        </p:spPr>
      </p:pic>
      <p:pic>
        <p:nvPicPr>
          <p:cNvPr id="131084" name="Picture 12" descr="http://cdn-static.cnet.co.uk/i/product_media/40001253/image1/440x330-iphone-5-main.jpg"/>
          <p:cNvPicPr>
            <a:picLocks noChangeAspect="1" noChangeArrowheads="1"/>
          </p:cNvPicPr>
          <p:nvPr/>
        </p:nvPicPr>
        <p:blipFill>
          <a:blip r:embed="rId9" cstate="print"/>
          <a:srcRect/>
          <a:stretch>
            <a:fillRect/>
          </a:stretch>
        </p:blipFill>
        <p:spPr bwMode="auto">
          <a:xfrm>
            <a:off x="5868144" y="1700808"/>
            <a:ext cx="1206236" cy="904677"/>
          </a:xfrm>
          <a:prstGeom prst="rect">
            <a:avLst/>
          </a:prstGeom>
          <a:noFill/>
        </p:spPr>
      </p:pic>
      <p:pic>
        <p:nvPicPr>
          <p:cNvPr id="13" name="Afbeelding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576" y="5876126"/>
            <a:ext cx="2209524" cy="768254"/>
          </a:xfrm>
          <a:prstGeom prst="rect">
            <a:avLst/>
          </a:prstGeom>
        </p:spPr>
      </p:pic>
      <p:pic>
        <p:nvPicPr>
          <p:cNvPr id="14" name="Picture 2" descr="Bibliotheek Zeeuws-Vlaanderen">
            <a:extLst>
              <a:ext uri="{FF2B5EF4-FFF2-40B4-BE49-F238E27FC236}">
                <a16:creationId xmlns:a16="http://schemas.microsoft.com/office/drawing/2014/main" id="{5AD85A2C-8651-4906-B04E-AA231B1F86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590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C:\Users\David\Google Drive\experts\3 Rayons\Rayon Almere\Wensen en verwachtingenavonden\Foto_film Kristal\IMG_0359.JPG"/>
          <p:cNvPicPr>
            <a:picLocks noChangeAspect="1" noChangeArrowheads="1"/>
          </p:cNvPicPr>
          <p:nvPr/>
        </p:nvPicPr>
        <p:blipFill>
          <a:blip r:embed="rId3" cstate="print"/>
          <a:srcRect/>
          <a:stretch>
            <a:fillRect/>
          </a:stretch>
        </p:blipFill>
        <p:spPr bwMode="auto">
          <a:xfrm>
            <a:off x="2483768" y="3861048"/>
            <a:ext cx="2339752" cy="1747593"/>
          </a:xfrm>
          <a:prstGeom prst="rect">
            <a:avLst/>
          </a:prstGeom>
          <a:noFill/>
        </p:spPr>
      </p:pic>
      <p:pic>
        <p:nvPicPr>
          <p:cNvPr id="130051" name="Picture 3" descr="C:\Users\David\Google Drive\experts\3 Rayons\Rayon Almere\Wensen en verwachtingenavonden\Foto_film Kristal\IMG_1294.JPG"/>
          <p:cNvPicPr>
            <a:picLocks noChangeAspect="1" noChangeArrowheads="1"/>
          </p:cNvPicPr>
          <p:nvPr/>
        </p:nvPicPr>
        <p:blipFill>
          <a:blip r:embed="rId4" cstate="print"/>
          <a:srcRect/>
          <a:stretch>
            <a:fillRect/>
          </a:stretch>
        </p:blipFill>
        <p:spPr bwMode="auto">
          <a:xfrm>
            <a:off x="4716016" y="2276872"/>
            <a:ext cx="2561743" cy="3429000"/>
          </a:xfrm>
          <a:prstGeom prst="rect">
            <a:avLst/>
          </a:prstGeom>
          <a:noFill/>
        </p:spPr>
      </p:pic>
      <p:sp>
        <p:nvSpPr>
          <p:cNvPr id="77825" name="Titel 1"/>
          <p:cNvSpPr>
            <a:spLocks noGrp="1"/>
          </p:cNvSpPr>
          <p:nvPr>
            <p:ph type="title"/>
          </p:nvPr>
        </p:nvSpPr>
        <p:spPr/>
        <p:txBody>
          <a:bodyPr/>
          <a:lstStyle/>
          <a:p>
            <a:pPr eaLnBrk="1" hangingPunct="1"/>
            <a:r>
              <a:rPr lang="nl-NL" sz="4000" dirty="0"/>
              <a:t>Wensen en verwachtingen avonden</a:t>
            </a:r>
          </a:p>
        </p:txBody>
      </p:sp>
      <p:pic>
        <p:nvPicPr>
          <p:cNvPr id="130050" name="Picture 2" descr="C:\Users\David\Google Drive\experts\3 Rayons\Rayon Almere\Wensen en verwachtingenavonden\Foto_film Kristal\IMG_1289.JPG"/>
          <p:cNvPicPr>
            <a:picLocks noChangeAspect="1" noChangeArrowheads="1"/>
          </p:cNvPicPr>
          <p:nvPr/>
        </p:nvPicPr>
        <p:blipFill>
          <a:blip r:embed="rId5" cstate="print"/>
          <a:srcRect/>
          <a:stretch>
            <a:fillRect/>
          </a:stretch>
        </p:blipFill>
        <p:spPr bwMode="auto">
          <a:xfrm>
            <a:off x="1619672" y="1556792"/>
            <a:ext cx="3126214" cy="2335537"/>
          </a:xfrm>
          <a:prstGeom prst="rect">
            <a:avLst/>
          </a:prstGeom>
          <a:noFill/>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576" y="5876126"/>
            <a:ext cx="2209524" cy="768254"/>
          </a:xfrm>
          <a:prstGeom prst="rect">
            <a:avLst/>
          </a:prstGeom>
        </p:spPr>
      </p:pic>
      <p:pic>
        <p:nvPicPr>
          <p:cNvPr id="9" name="Picture 2" descr="Bibliotheek Zeeuws-Vlaanderen">
            <a:extLst>
              <a:ext uri="{FF2B5EF4-FFF2-40B4-BE49-F238E27FC236}">
                <a16:creationId xmlns:a16="http://schemas.microsoft.com/office/drawing/2014/main" id="{30581F9B-B02C-4E0A-BD3F-54EA95C652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985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eugcollecterooster.weblog.nl/files/2010/07/a51337c2f9"/>
          <p:cNvPicPr>
            <a:picLocks noChangeAspect="1" noChangeArrowheads="1"/>
          </p:cNvPicPr>
          <p:nvPr/>
        </p:nvPicPr>
        <p:blipFill>
          <a:blip r:embed="rId3" cstate="print"/>
          <a:srcRect/>
          <a:stretch>
            <a:fillRect/>
          </a:stretch>
        </p:blipFill>
        <p:spPr bwMode="auto">
          <a:xfrm>
            <a:off x="1431584" y="0"/>
            <a:ext cx="7740352" cy="6906734"/>
          </a:xfrm>
          <a:prstGeom prst="rect">
            <a:avLst/>
          </a:prstGeom>
          <a:noFill/>
          <a:ln w="9525">
            <a:noFill/>
            <a:miter lim="800000"/>
            <a:headEnd/>
            <a:tailEnd/>
          </a:ln>
        </p:spPr>
      </p:pic>
      <p:pic>
        <p:nvPicPr>
          <p:cNvPr id="7" name="Picture 2" descr="http://eugcollecterooster.weblog.nl/files/2010/07/a51337c2f9"/>
          <p:cNvPicPr>
            <a:picLocks noChangeAspect="1" noChangeArrowheads="1"/>
          </p:cNvPicPr>
          <p:nvPr/>
        </p:nvPicPr>
        <p:blipFill>
          <a:blip r:embed="rId3" cstate="print"/>
          <a:srcRect/>
          <a:stretch>
            <a:fillRect/>
          </a:stretch>
        </p:blipFill>
        <p:spPr bwMode="auto">
          <a:xfrm>
            <a:off x="-27936" y="0"/>
            <a:ext cx="7740352" cy="6906734"/>
          </a:xfrm>
          <a:prstGeom prst="rect">
            <a:avLst/>
          </a:prstGeom>
          <a:noFill/>
          <a:ln w="9525">
            <a:noFill/>
            <a:miter lim="800000"/>
            <a:headEnd/>
            <a:tailEnd/>
          </a:ln>
        </p:spPr>
      </p:pic>
      <p:pic>
        <p:nvPicPr>
          <p:cNvPr id="77829" name="Picture 2" descr="http://eugcollecterooster.weblog.nl/files/2010/07/a51337c2f9"/>
          <p:cNvPicPr>
            <a:picLocks noChangeAspect="1" noChangeArrowheads="1"/>
          </p:cNvPicPr>
          <p:nvPr/>
        </p:nvPicPr>
        <p:blipFill>
          <a:blip r:embed="rId3" cstate="print"/>
          <a:srcRect/>
          <a:stretch>
            <a:fillRect/>
          </a:stretch>
        </p:blipFill>
        <p:spPr bwMode="auto">
          <a:xfrm>
            <a:off x="611560" y="0"/>
            <a:ext cx="7740352" cy="6906734"/>
          </a:xfrm>
          <a:prstGeom prst="rect">
            <a:avLst/>
          </a:prstGeom>
          <a:noFill/>
          <a:ln w="9525">
            <a:noFill/>
            <a:miter lim="800000"/>
            <a:headEnd/>
            <a:tailEnd/>
          </a:ln>
        </p:spPr>
      </p:pic>
      <p:sp>
        <p:nvSpPr>
          <p:cNvPr id="77825" name="Titel 1"/>
          <p:cNvSpPr>
            <a:spLocks noGrp="1"/>
          </p:cNvSpPr>
          <p:nvPr>
            <p:ph type="title"/>
          </p:nvPr>
        </p:nvSpPr>
        <p:spPr>
          <a:solidFill>
            <a:schemeClr val="bg1">
              <a:alpha val="50000"/>
            </a:schemeClr>
          </a:solidFill>
          <a:effectLst>
            <a:outerShdw blurRad="50800" dist="50800" dir="5400000" algn="ctr" rotWithShape="0">
              <a:srgbClr val="000000"/>
            </a:outerShdw>
          </a:effectLst>
        </p:spPr>
        <p:txBody>
          <a:bodyPr/>
          <a:lstStyle/>
          <a:p>
            <a:pPr eaLnBrk="1" hangingPunct="1"/>
            <a:r>
              <a:rPr lang="nl-NL" dirty="0">
                <a:solidFill>
                  <a:srgbClr val="F47634"/>
                </a:solidFill>
                <a:effectLst>
                  <a:outerShdw blurRad="38100" dist="38100" dir="2700000" algn="tl">
                    <a:srgbClr val="000000">
                      <a:alpha val="43137"/>
                    </a:srgbClr>
                  </a:outerShdw>
                </a:effectLst>
              </a:rPr>
              <a:t>Hoe?  </a:t>
            </a:r>
            <a:r>
              <a:rPr lang="nl-NL" dirty="0" err="1">
                <a:solidFill>
                  <a:srgbClr val="F47634"/>
                </a:solidFill>
                <a:effectLst>
                  <a:outerShdw blurRad="38100" dist="38100" dir="2700000" algn="tl">
                    <a:srgbClr val="000000">
                      <a:alpha val="43137"/>
                    </a:srgbClr>
                  </a:outerShdw>
                </a:effectLst>
              </a:rPr>
              <a:t>Voorleesexpress</a:t>
            </a:r>
            <a:endParaRPr lang="nl-NL" dirty="0">
              <a:solidFill>
                <a:srgbClr val="F47634"/>
              </a:solidFill>
              <a:effectLst>
                <a:outerShdw blurRad="38100" dist="38100" dir="2700000" algn="tl">
                  <a:srgbClr val="000000">
                    <a:alpha val="43137"/>
                  </a:srgbClr>
                </a:outerShdw>
              </a:effectLst>
            </a:endParaRPr>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5949280"/>
            <a:ext cx="2209524" cy="768254"/>
          </a:xfrm>
          <a:prstGeom prst="rect">
            <a:avLst/>
          </a:prstGeom>
        </p:spPr>
      </p:pic>
      <p:pic>
        <p:nvPicPr>
          <p:cNvPr id="9" name="Picture 2" descr="Bibliotheek Zeeuws-Vlaanderen">
            <a:extLst>
              <a:ext uri="{FF2B5EF4-FFF2-40B4-BE49-F238E27FC236}">
                <a16:creationId xmlns:a16="http://schemas.microsoft.com/office/drawing/2014/main" id="{E52760DB-7D87-48A8-909C-03AFB6F8B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416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descr="http://www.kleutergroep.nl/Boeken/Verteltassen%20Wendy/verteltas%20mooiste%20vis.JPG"/>
          <p:cNvPicPr>
            <a:picLocks noChangeAspect="1" noChangeArrowheads="1"/>
          </p:cNvPicPr>
          <p:nvPr/>
        </p:nvPicPr>
        <p:blipFill>
          <a:blip r:embed="rId3" cstate="print"/>
          <a:srcRect/>
          <a:stretch>
            <a:fillRect/>
          </a:stretch>
        </p:blipFill>
        <p:spPr bwMode="auto">
          <a:xfrm>
            <a:off x="0" y="-28851"/>
            <a:ext cx="9198529" cy="6898897"/>
          </a:xfrm>
          <a:prstGeom prst="rect">
            <a:avLst/>
          </a:prstGeom>
          <a:noFill/>
          <a:ln w="9525">
            <a:noFill/>
            <a:miter lim="800000"/>
            <a:headEnd/>
            <a:tailEnd/>
          </a:ln>
        </p:spPr>
      </p:pic>
      <p:sp>
        <p:nvSpPr>
          <p:cNvPr id="78849" name="Titel 1"/>
          <p:cNvSpPr>
            <a:spLocks noGrp="1"/>
          </p:cNvSpPr>
          <p:nvPr>
            <p:ph type="title"/>
          </p:nvPr>
        </p:nvSpPr>
        <p:spPr>
          <a:solidFill>
            <a:schemeClr val="bg1">
              <a:alpha val="50000"/>
            </a:schemeClr>
          </a:solidFill>
          <a:effectLst>
            <a:outerShdw blurRad="50800" dist="50800" algn="ctr" rotWithShape="0">
              <a:srgbClr val="000000">
                <a:alpha val="43137"/>
              </a:srgbClr>
            </a:outerShdw>
            <a:softEdge rad="31750"/>
          </a:effectLst>
        </p:spPr>
        <p:txBody>
          <a:bodyPr/>
          <a:lstStyle/>
          <a:p>
            <a:pPr eaLnBrk="1" hangingPunct="1"/>
            <a:r>
              <a:rPr lang="nl-NL" dirty="0">
                <a:solidFill>
                  <a:srgbClr val="F47634"/>
                </a:solidFill>
                <a:effectLst>
                  <a:outerShdw blurRad="38100" dist="38100" dir="2700000" algn="tl">
                    <a:srgbClr val="000000">
                      <a:alpha val="43137"/>
                    </a:srgbClr>
                  </a:outerShdw>
                </a:effectLst>
              </a:rPr>
              <a:t>Hoe?  Verteltassen</a:t>
            </a: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5949280"/>
            <a:ext cx="2209524" cy="768254"/>
          </a:xfrm>
          <a:prstGeom prst="rect">
            <a:avLst/>
          </a:prstGeom>
        </p:spPr>
      </p:pic>
      <p:pic>
        <p:nvPicPr>
          <p:cNvPr id="5" name="Picture 2" descr="Bibliotheek Zeeuws-Vlaanderen">
            <a:extLst>
              <a:ext uri="{FF2B5EF4-FFF2-40B4-BE49-F238E27FC236}">
                <a16:creationId xmlns:a16="http://schemas.microsoft.com/office/drawing/2014/main" id="{4BFB6BE2-E603-4A38-A18C-6235FCD3A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806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2771775" y="1196975"/>
            <a:ext cx="3455988" cy="4548188"/>
          </a:xfrm>
          <a:prstGeom prst="rect">
            <a:avLst/>
          </a:prstGeom>
          <a:noFill/>
          <a:ln w="9525">
            <a:noFill/>
            <a:miter lim="800000"/>
            <a:headEnd/>
            <a:tailEnd/>
          </a:ln>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76" y="5876126"/>
            <a:ext cx="2209524" cy="768254"/>
          </a:xfrm>
          <a:prstGeom prst="rect">
            <a:avLst/>
          </a:prstGeom>
        </p:spPr>
      </p:pic>
      <p:pic>
        <p:nvPicPr>
          <p:cNvPr id="6" name="Picture 2" descr="Bibliotheek Zeeuws-Vlaanderen">
            <a:extLst>
              <a:ext uri="{FF2B5EF4-FFF2-40B4-BE49-F238E27FC236}">
                <a16:creationId xmlns:a16="http://schemas.microsoft.com/office/drawing/2014/main" id="{9145FD95-ECF2-43AE-89A2-B0D030FC1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31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a:xfrm>
            <a:off x="914400" y="188913"/>
            <a:ext cx="8229600" cy="1143000"/>
          </a:xfrm>
        </p:spPr>
        <p:txBody>
          <a:bodyPr/>
          <a:lstStyle/>
          <a:p>
            <a:pPr eaLnBrk="1" hangingPunct="1"/>
            <a:r>
              <a:rPr lang="nl-NL"/>
              <a:t>resultaten</a:t>
            </a:r>
          </a:p>
        </p:txBody>
      </p:sp>
      <p:graphicFrame>
        <p:nvGraphicFramePr>
          <p:cNvPr id="4" name="Tijdelijke aanduiding voor inhoud 3"/>
          <p:cNvGraphicFramePr>
            <a:graphicFrameLocks noGrp="1"/>
          </p:cNvGraphicFramePr>
          <p:nvPr>
            <p:ph idx="1"/>
          </p:nvPr>
        </p:nvGraphicFramePr>
        <p:xfrm>
          <a:off x="683568" y="1412776"/>
          <a:ext cx="7859216" cy="4061048"/>
        </p:xfrm>
        <a:graphic>
          <a:graphicData uri="http://schemas.openxmlformats.org/drawingml/2006/chart">
            <c:chart xmlns:c="http://schemas.openxmlformats.org/drawingml/2006/chart" xmlns:r="http://schemas.openxmlformats.org/officeDocument/2006/relationships" r:id="rId3"/>
          </a:graphicData>
        </a:graphic>
      </p:graphicFrame>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76" y="5876126"/>
            <a:ext cx="2209524" cy="768254"/>
          </a:xfrm>
          <a:prstGeom prst="rect">
            <a:avLst/>
          </a:prstGeom>
        </p:spPr>
      </p:pic>
      <p:pic>
        <p:nvPicPr>
          <p:cNvPr id="7" name="Picture 2" descr="Bibliotheek Zeeuws-Vlaanderen">
            <a:extLst>
              <a:ext uri="{FF2B5EF4-FFF2-40B4-BE49-F238E27FC236}">
                <a16:creationId xmlns:a16="http://schemas.microsoft.com/office/drawing/2014/main" id="{23C3D156-BA8E-4EEC-847F-03404E64F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33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rgbClr val="7AC24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87AC4-601B-4BE7-BE95-2DAC3F0251A6}"/>
              </a:ext>
            </a:extLst>
          </p:cNvPr>
          <p:cNvSpPr>
            <a:spLocks noGrp="1"/>
          </p:cNvSpPr>
          <p:nvPr>
            <p:ph type="ctrTitle"/>
          </p:nvPr>
        </p:nvSpPr>
        <p:spPr/>
        <p:txBody>
          <a:bodyPr/>
          <a:lstStyle/>
          <a:p>
            <a:r>
              <a:rPr lang="nl-NL" dirty="0"/>
              <a:t>Welke houding van een leerkracht werkt om leespartnerschap te stimuleren?</a:t>
            </a:r>
          </a:p>
        </p:txBody>
      </p:sp>
    </p:spTree>
    <p:extLst>
      <p:ext uri="{BB962C8B-B14F-4D97-AF65-F5344CB8AC3E}">
        <p14:creationId xmlns:p14="http://schemas.microsoft.com/office/powerpoint/2010/main" val="22109707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www.ingridsteenbeek.nl/wp-content/uploads/2014/03/handen-reiken1.jpg"/>
          <p:cNvPicPr>
            <a:picLocks noChangeAspect="1" noChangeArrowheads="1"/>
          </p:cNvPicPr>
          <p:nvPr/>
        </p:nvPicPr>
        <p:blipFill rotWithShape="1">
          <a:blip r:embed="rId3" cstate="print"/>
          <a:srcRect b="8075"/>
          <a:stretch/>
        </p:blipFill>
        <p:spPr bwMode="auto">
          <a:xfrm>
            <a:off x="0" y="1532060"/>
            <a:ext cx="9144000" cy="4914093"/>
          </a:xfrm>
          <a:prstGeom prst="rect">
            <a:avLst/>
          </a:prstGeom>
          <a:noFill/>
        </p:spPr>
      </p:pic>
      <p:sp>
        <p:nvSpPr>
          <p:cNvPr id="3" name="Titel 1"/>
          <p:cNvSpPr>
            <a:spLocks noGrp="1"/>
          </p:cNvSpPr>
          <p:nvPr>
            <p:ph type="title"/>
          </p:nvPr>
        </p:nvSpPr>
        <p:spPr>
          <a:xfrm>
            <a:off x="457200" y="620688"/>
            <a:ext cx="8229600" cy="1077615"/>
          </a:xfrm>
        </p:spPr>
        <p:txBody>
          <a:bodyPr rtlCol="0">
            <a:normAutofit/>
          </a:bodyPr>
          <a:lstStyle/>
          <a:p>
            <a:pPr>
              <a:defRPr/>
            </a:pPr>
            <a:r>
              <a:rPr lang="nl-NL" dirty="0"/>
              <a:t>Partnerschap….</a:t>
            </a:r>
          </a:p>
        </p:txBody>
      </p:sp>
      <p:pic>
        <p:nvPicPr>
          <p:cNvPr id="14" name="Picture 2" descr="Bibliotheek Zeeuws-Vlaanderen">
            <a:extLst>
              <a:ext uri="{FF2B5EF4-FFF2-40B4-BE49-F238E27FC236}">
                <a16:creationId xmlns:a16="http://schemas.microsoft.com/office/drawing/2014/main" id="{6812ABD8-22F6-4F85-9BEA-7DC5AB211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02D59B2E-9BD6-4F16-B68A-CB0C91485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331469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C331DEA-2BF8-4C3C-AAE8-3E115B76F527}"/>
              </a:ext>
            </a:extLst>
          </p:cNvPr>
          <p:cNvPicPr>
            <a:picLocks noChangeAspect="1"/>
          </p:cNvPicPr>
          <p:nvPr/>
        </p:nvPicPr>
        <p:blipFill>
          <a:blip r:embed="rId2"/>
          <a:stretch>
            <a:fillRect/>
          </a:stretch>
        </p:blipFill>
        <p:spPr>
          <a:xfrm>
            <a:off x="-180528" y="116632"/>
            <a:ext cx="5522529" cy="6858000"/>
          </a:xfrm>
          <a:prstGeom prst="rect">
            <a:avLst/>
          </a:prstGeom>
        </p:spPr>
      </p:pic>
      <p:sp>
        <p:nvSpPr>
          <p:cNvPr id="2" name="Titel 1"/>
          <p:cNvSpPr>
            <a:spLocks noGrp="1"/>
          </p:cNvSpPr>
          <p:nvPr>
            <p:ph type="title"/>
          </p:nvPr>
        </p:nvSpPr>
        <p:spPr>
          <a:xfrm>
            <a:off x="246348" y="188640"/>
            <a:ext cx="8651304" cy="1498178"/>
          </a:xfrm>
        </p:spPr>
        <p:txBody>
          <a:bodyPr/>
          <a:lstStyle/>
          <a:p>
            <a:r>
              <a:rPr lang="nl-NL" sz="3600" b="1" dirty="0">
                <a:solidFill>
                  <a:srgbClr val="F47634"/>
                </a:solidFill>
                <a:effectLst>
                  <a:outerShdw blurRad="38100" dist="38100" dir="2700000" algn="tl">
                    <a:srgbClr val="000000">
                      <a:alpha val="43137"/>
                    </a:srgbClr>
                  </a:outerShdw>
                </a:effectLst>
              </a:rPr>
              <a:t>Het effect van een actieve leesopvoeding</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99" y="5947755"/>
            <a:ext cx="1499821" cy="521490"/>
          </a:xfrm>
          <a:prstGeom prst="rect">
            <a:avLst/>
          </a:prstGeom>
        </p:spPr>
      </p:pic>
      <p:sp>
        <p:nvSpPr>
          <p:cNvPr id="6" name="Tijdelijke aanduiding voor inhoud 2">
            <a:extLst>
              <a:ext uri="{FF2B5EF4-FFF2-40B4-BE49-F238E27FC236}">
                <a16:creationId xmlns:a16="http://schemas.microsoft.com/office/drawing/2014/main" id="{DD8500F1-D491-49EE-8C61-85544CB6DBD9}"/>
              </a:ext>
            </a:extLst>
          </p:cNvPr>
          <p:cNvSpPr>
            <a:spLocks noGrp="1"/>
          </p:cNvSpPr>
          <p:nvPr>
            <p:ph sz="quarter" idx="1"/>
          </p:nvPr>
        </p:nvSpPr>
        <p:spPr>
          <a:xfrm>
            <a:off x="4788024" y="1295301"/>
            <a:ext cx="4181636" cy="4500662"/>
          </a:xfrm>
        </p:spPr>
        <p:txBody>
          <a:bodyPr/>
          <a:lstStyle/>
          <a:p>
            <a:pPr marL="0" indent="0">
              <a:buNone/>
              <a:defRPr/>
            </a:pPr>
            <a:r>
              <a:rPr lang="nl-NL" dirty="0">
                <a:solidFill>
                  <a:srgbClr val="616163"/>
                </a:solidFill>
              </a:rPr>
              <a:t>De kans dat een kind uitgroeit tot lezer wordt </a:t>
            </a:r>
            <a:r>
              <a:rPr lang="nl-NL" sz="4800" b="1" u="sng" dirty="0">
                <a:solidFill>
                  <a:srgbClr val="616163"/>
                </a:solidFill>
              </a:rPr>
              <a:t>5 keer zo groot </a:t>
            </a:r>
            <a:br>
              <a:rPr lang="nl-NL" dirty="0">
                <a:solidFill>
                  <a:srgbClr val="616163"/>
                </a:solidFill>
              </a:rPr>
            </a:br>
            <a:r>
              <a:rPr lang="nl-NL" dirty="0">
                <a:solidFill>
                  <a:srgbClr val="616163"/>
                </a:solidFill>
              </a:rPr>
              <a:t>als ouders een actieve leesopvoeding voeren. </a:t>
            </a:r>
            <a:br>
              <a:rPr lang="nl-NL" dirty="0">
                <a:solidFill>
                  <a:srgbClr val="616163"/>
                </a:solidFill>
              </a:rPr>
            </a:br>
            <a:r>
              <a:rPr lang="nl-NL" sz="2400" dirty="0">
                <a:solidFill>
                  <a:srgbClr val="616163"/>
                </a:solidFill>
              </a:rPr>
              <a:t>(Stalpers, 2007) </a:t>
            </a:r>
          </a:p>
          <a:p>
            <a:pPr marL="0" indent="0">
              <a:buNone/>
              <a:defRPr/>
            </a:pPr>
            <a:endParaRPr lang="nl-NL" sz="1800" dirty="0">
              <a:ea typeface="MS PGothic" pitchFamily="34" charset="-128"/>
            </a:endParaRPr>
          </a:p>
        </p:txBody>
      </p:sp>
      <p:pic>
        <p:nvPicPr>
          <p:cNvPr id="7" name="Picture 2" descr="Bibliotheek Zeeuws-Vlaanderen">
            <a:extLst>
              <a:ext uri="{FF2B5EF4-FFF2-40B4-BE49-F238E27FC236}">
                <a16:creationId xmlns:a16="http://schemas.microsoft.com/office/drawing/2014/main" id="{4601567F-E1D6-4763-A49E-10F7EF9AC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460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beeldingsresultaat voor perspectief weg"/>
          <p:cNvPicPr>
            <a:picLocks noChangeAspect="1" noChangeArrowheads="1"/>
          </p:cNvPicPr>
          <p:nvPr/>
        </p:nvPicPr>
        <p:blipFill rotWithShape="1">
          <a:blip r:embed="rId2">
            <a:extLst>
              <a:ext uri="{28A0092B-C50C-407E-A947-70E740481C1C}">
                <a14:useLocalDpi xmlns:a14="http://schemas.microsoft.com/office/drawing/2010/main" val="0"/>
              </a:ext>
            </a:extLst>
          </a:blip>
          <a:srcRect l="21428" r="21624"/>
          <a:stretch/>
        </p:blipFill>
        <p:spPr bwMode="auto">
          <a:xfrm>
            <a:off x="-396552" y="36838"/>
            <a:ext cx="9865096" cy="6856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bliotheek Zeeuws-Vlaanderen">
            <a:extLst>
              <a:ext uri="{FF2B5EF4-FFF2-40B4-BE49-F238E27FC236}">
                <a16:creationId xmlns:a16="http://schemas.microsoft.com/office/drawing/2014/main" id="{2427D92C-B52A-43AE-87D2-438AD776D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A991B6B2-3B55-4FF0-9EEA-7D8650836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3336173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58373" y="1686864"/>
            <a:ext cx="80478" cy="78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9" tIns="43104" rIns="86209" bIns="43104" numCol="1" anchor="ctr" anchorCtr="0" compatLnSpc="1">
            <a:prstTxWarp prst="textNoShape">
              <a:avLst/>
            </a:prstTxWarp>
            <a:spAutoFit/>
          </a:bodyPr>
          <a:lstStyle/>
          <a:p>
            <a:pPr defTabSz="862049" eaLnBrk="0" fontAlgn="base" hangingPunct="0">
              <a:spcBef>
                <a:spcPct val="0"/>
              </a:spcBef>
              <a:spcAft>
                <a:spcPct val="0"/>
              </a:spcAft>
            </a:pPr>
            <a:endParaRPr lang="nl-NL" altLang="nl-NL" sz="4525">
              <a:latin typeface="Arial" panose="020B0604020202020204" pitchFamily="34" charset="0"/>
            </a:endParaRPr>
          </a:p>
        </p:txBody>
      </p:sp>
      <p:sp>
        <p:nvSpPr>
          <p:cNvPr id="6" name="Rectangle 3"/>
          <p:cNvSpPr>
            <a:spLocks noChangeArrowheads="1"/>
          </p:cNvSpPr>
          <p:nvPr/>
        </p:nvSpPr>
        <p:spPr bwMode="auto">
          <a:xfrm>
            <a:off x="467544" y="544732"/>
            <a:ext cx="8136904" cy="467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9" tIns="43104" rIns="86209" bIns="43104" numCol="1" anchor="ctr" anchorCtr="0" compatLnSpc="1">
            <a:prstTxWarp prst="textNoShape">
              <a:avLst/>
            </a:prstTxWarp>
            <a:spAutoFit/>
          </a:bodyPr>
          <a:lstStyle/>
          <a:p>
            <a:pPr lvl="0" eaLnBrk="0" hangingPunct="0"/>
            <a:r>
              <a:rPr lang="nl-NL" sz="4148" b="1" dirty="0">
                <a:solidFill>
                  <a:srgbClr val="F37736"/>
                </a:solidFill>
                <a:latin typeface="+mj-lt"/>
              </a:rPr>
              <a:t>Hoe “voeg jij in” op die levensweg?</a:t>
            </a:r>
            <a:r>
              <a:rPr lang="nl-NL" altLang="nl-NL" sz="4148" dirty="0">
                <a:solidFill>
                  <a:srgbClr val="F37736"/>
                </a:solidFill>
                <a:latin typeface="+mj-lt"/>
                <a:ea typeface="Times New Roman" panose="02020603050405020304" pitchFamily="18" charset="0"/>
                <a:cs typeface="Tahoma" panose="020B0604030504040204" pitchFamily="34" charset="0"/>
              </a:rPr>
              <a:t> </a:t>
            </a:r>
          </a:p>
          <a:p>
            <a:pPr lvl="0" eaLnBrk="0" hangingPunct="0"/>
            <a:endParaRPr lang="nl-NL" altLang="nl-NL" sz="4148" dirty="0">
              <a:solidFill>
                <a:srgbClr val="F37736"/>
              </a:solidFill>
              <a:latin typeface="+mj-lt"/>
              <a:ea typeface="Times New Roman" panose="02020603050405020304" pitchFamily="18" charset="0"/>
              <a:cs typeface="Tahoma" panose="020B0604030504040204" pitchFamily="34" charset="0"/>
            </a:endParaRPr>
          </a:p>
          <a:p>
            <a:pPr defTabSz="862049" eaLnBrk="0" fontAlgn="base" hangingPunct="0">
              <a:spcBef>
                <a:spcPct val="0"/>
              </a:spcBef>
              <a:spcAft>
                <a:spcPct val="0"/>
              </a:spcAft>
            </a:pPr>
            <a:endParaRPr lang="nl-NL" altLang="nl-NL" sz="1885" dirty="0">
              <a:latin typeface="+mj-lt"/>
            </a:endParaRPr>
          </a:p>
          <a:p>
            <a:pPr defTabSz="862049" eaLnBrk="0" fontAlgn="base" hangingPunct="0">
              <a:spcBef>
                <a:spcPct val="0"/>
              </a:spcBef>
              <a:spcAft>
                <a:spcPct val="0"/>
              </a:spcAft>
            </a:pPr>
            <a:r>
              <a:rPr lang="nl-NL" altLang="nl-NL" sz="3771" dirty="0">
                <a:solidFill>
                  <a:srgbClr val="7CC443"/>
                </a:solidFill>
                <a:effectLst>
                  <a:outerShdw blurRad="38100" dist="38100" dir="2700000" algn="tl">
                    <a:srgbClr val="000000">
                      <a:alpha val="43137"/>
                    </a:srgbClr>
                  </a:outerShdw>
                </a:effectLst>
                <a:latin typeface="+mj-lt"/>
                <a:ea typeface="Times New Roman" panose="02020603050405020304" pitchFamily="18" charset="0"/>
                <a:cs typeface="Tahoma" panose="020B0604030504040204" pitchFamily="34" charset="0"/>
              </a:rPr>
              <a:t>Partnerschap begint door een ander gericht erbij te halen. </a:t>
            </a:r>
            <a:br>
              <a:rPr lang="nl-NL" altLang="nl-NL" sz="3771" dirty="0">
                <a:solidFill>
                  <a:srgbClr val="7CC443"/>
                </a:solidFill>
                <a:effectLst>
                  <a:outerShdw blurRad="38100" dist="38100" dir="2700000" algn="tl">
                    <a:srgbClr val="000000">
                      <a:alpha val="43137"/>
                    </a:srgbClr>
                  </a:outerShdw>
                </a:effectLst>
                <a:latin typeface="+mj-lt"/>
                <a:ea typeface="Times New Roman" panose="02020603050405020304" pitchFamily="18" charset="0"/>
                <a:cs typeface="Tahoma" panose="020B0604030504040204" pitchFamily="34" charset="0"/>
              </a:rPr>
            </a:br>
            <a:endParaRPr lang="nl-NL" altLang="nl-NL" sz="3771" dirty="0">
              <a:solidFill>
                <a:srgbClr val="7CC443"/>
              </a:solidFill>
              <a:effectLst>
                <a:outerShdw blurRad="38100" dist="38100" dir="2700000" algn="tl">
                  <a:srgbClr val="000000">
                    <a:alpha val="43137"/>
                  </a:srgbClr>
                </a:outerShdw>
              </a:effectLst>
              <a:latin typeface="+mj-lt"/>
              <a:ea typeface="Times New Roman" panose="02020603050405020304" pitchFamily="18" charset="0"/>
              <a:cs typeface="Tahoma" panose="020B0604030504040204" pitchFamily="34" charset="0"/>
            </a:endParaRPr>
          </a:p>
          <a:p>
            <a:pPr defTabSz="862049" eaLnBrk="0" fontAlgn="base" hangingPunct="0">
              <a:spcBef>
                <a:spcPct val="0"/>
              </a:spcBef>
              <a:spcAft>
                <a:spcPct val="0"/>
              </a:spcAft>
            </a:pPr>
            <a:r>
              <a:rPr lang="nl-NL" altLang="nl-NL" sz="3771" dirty="0">
                <a:solidFill>
                  <a:srgbClr val="7CC443"/>
                </a:solidFill>
                <a:effectLst>
                  <a:outerShdw blurRad="38100" dist="38100" dir="2700000" algn="tl">
                    <a:srgbClr val="000000">
                      <a:alpha val="43137"/>
                    </a:srgbClr>
                  </a:outerShdw>
                </a:effectLst>
                <a:latin typeface="+mj-lt"/>
                <a:ea typeface="Times New Roman" panose="02020603050405020304" pitchFamily="18" charset="0"/>
                <a:cs typeface="Tahoma" panose="020B0604030504040204" pitchFamily="34" charset="0"/>
              </a:rPr>
              <a:t>Ik heb jou nodig!</a:t>
            </a:r>
            <a:endParaRPr lang="nl-NL" altLang="nl-NL" sz="3771" dirty="0">
              <a:solidFill>
                <a:srgbClr val="7CC443"/>
              </a:solidFill>
              <a:effectLst>
                <a:outerShdw blurRad="38100" dist="38100" dir="2700000" algn="tl">
                  <a:srgbClr val="000000">
                    <a:alpha val="43137"/>
                  </a:srgbClr>
                </a:outerShdw>
              </a:effectLst>
              <a:latin typeface="+mj-lt"/>
            </a:endParaRPr>
          </a:p>
          <a:p>
            <a:pPr defTabSz="862049" eaLnBrk="0" fontAlgn="base" hangingPunct="0">
              <a:spcBef>
                <a:spcPct val="0"/>
              </a:spcBef>
              <a:spcAft>
                <a:spcPct val="0"/>
              </a:spcAft>
            </a:pPr>
            <a:endParaRPr lang="nl-NL" altLang="nl-NL" sz="4525" dirty="0">
              <a:latin typeface="Arial" panose="020B0604020202020204" pitchFamily="34" charset="0"/>
            </a:endParaRPr>
          </a:p>
        </p:txBody>
      </p:sp>
      <p:pic>
        <p:nvPicPr>
          <p:cNvPr id="6146" name="Picture 2" descr="Afbeeldingsresultaat voor invo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198" y="2903168"/>
            <a:ext cx="3524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ibliotheek Zeeuws-Vlaanderen">
            <a:extLst>
              <a:ext uri="{FF2B5EF4-FFF2-40B4-BE49-F238E27FC236}">
                <a16:creationId xmlns:a16="http://schemas.microsoft.com/office/drawing/2014/main" id="{3EBAD5F0-CE6E-4923-B99F-92C82442B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F2F1953D-AAE8-4835-A758-6E3E0A454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1402647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11266" name="Picture 2" descr="Afbeeldingsresultaat voor wensen en verwachtingen"/>
          <p:cNvPicPr>
            <a:picLocks noChangeAspect="1" noChangeArrowheads="1"/>
          </p:cNvPicPr>
          <p:nvPr/>
        </p:nvPicPr>
        <p:blipFill rotWithShape="1">
          <a:blip r:embed="rId2">
            <a:extLst>
              <a:ext uri="{28A0092B-C50C-407E-A947-70E740481C1C}">
                <a14:useLocalDpi xmlns:a14="http://schemas.microsoft.com/office/drawing/2010/main" val="0"/>
              </a:ext>
            </a:extLst>
          </a:blip>
          <a:srcRect l="5476" t="1429" r="6904"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285707" y="1327723"/>
            <a:ext cx="8229600" cy="1597221"/>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l-NL" sz="6000" dirty="0">
                <a:solidFill>
                  <a:srgbClr val="7AC244"/>
                </a:solidFill>
              </a:rPr>
              <a:t>Wensen en </a:t>
            </a:r>
          </a:p>
          <a:p>
            <a:pPr>
              <a:defRPr/>
            </a:pPr>
            <a:r>
              <a:rPr lang="nl-NL" sz="6000" dirty="0">
                <a:solidFill>
                  <a:srgbClr val="7AC244"/>
                </a:solidFill>
              </a:rPr>
              <a:t>verwachtingen….</a:t>
            </a:r>
            <a:endParaRPr lang="nl-NL" sz="4000" dirty="0">
              <a:solidFill>
                <a:srgbClr val="7AC244"/>
              </a:solidFill>
            </a:endParaRPr>
          </a:p>
        </p:txBody>
      </p:sp>
      <p:sp>
        <p:nvSpPr>
          <p:cNvPr id="18" name="Rectangle 3"/>
          <p:cNvSpPr>
            <a:spLocks noChangeArrowheads="1"/>
          </p:cNvSpPr>
          <p:nvPr/>
        </p:nvSpPr>
        <p:spPr bwMode="auto">
          <a:xfrm>
            <a:off x="827522" y="344829"/>
            <a:ext cx="8136904" cy="72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9" tIns="43104" rIns="86209" bIns="43104" numCol="1" anchor="ctr" anchorCtr="0" compatLnSpc="1">
            <a:prstTxWarp prst="textNoShape">
              <a:avLst/>
            </a:prstTxWarp>
            <a:spAutoFit/>
          </a:bodyPr>
          <a:lstStyle/>
          <a:p>
            <a:pPr lvl="0" eaLnBrk="0" hangingPunct="0"/>
            <a:r>
              <a:rPr lang="nl-NL" sz="4148" b="1" dirty="0">
                <a:solidFill>
                  <a:srgbClr val="F37736"/>
                </a:solidFill>
                <a:latin typeface="+mj-lt"/>
              </a:rPr>
              <a:t>Hoe “voeg jij in” op die levensweg?</a:t>
            </a:r>
            <a:endParaRPr lang="nl-NL" altLang="nl-NL" sz="4525" dirty="0">
              <a:latin typeface="Arial" panose="020B0604020202020204" pitchFamily="34" charset="0"/>
            </a:endParaRPr>
          </a:p>
        </p:txBody>
      </p:sp>
      <p:pic>
        <p:nvPicPr>
          <p:cNvPr id="14" name="Picture 2" descr="Bibliotheek Zeeuws-Vlaanderen">
            <a:extLst>
              <a:ext uri="{FF2B5EF4-FFF2-40B4-BE49-F238E27FC236}">
                <a16:creationId xmlns:a16="http://schemas.microsoft.com/office/drawing/2014/main" id="{9AC2232B-2097-4107-B2C6-FF5BE0F6D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0BE9DEBC-94A8-4464-8915-C7477C764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3269810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2587" y="1578418"/>
            <a:ext cx="7758825" cy="1683845"/>
          </a:xfrm>
        </p:spPr>
        <p:txBody>
          <a:bodyPr>
            <a:normAutofit fontScale="90000"/>
          </a:bodyPr>
          <a:lstStyle/>
          <a:p>
            <a:r>
              <a:rPr lang="nl-NL" sz="3600" b="1" u="sng" dirty="0">
                <a:solidFill>
                  <a:srgbClr val="84C556"/>
                </a:solidFill>
              </a:rPr>
              <a:t>Samen vertrekken </a:t>
            </a:r>
            <a:br>
              <a:rPr lang="nl-NL" sz="3600" dirty="0">
                <a:solidFill>
                  <a:srgbClr val="84C556"/>
                </a:solidFill>
              </a:rPr>
            </a:br>
            <a:r>
              <a:rPr lang="nl-NL" sz="3600" dirty="0">
                <a:solidFill>
                  <a:srgbClr val="84C556"/>
                </a:solidFill>
              </a:rPr>
              <a:t>in plaats van </a:t>
            </a:r>
            <a:br>
              <a:rPr lang="nl-NL" sz="3600" dirty="0">
                <a:solidFill>
                  <a:srgbClr val="84C556"/>
                </a:solidFill>
              </a:rPr>
            </a:br>
            <a:r>
              <a:rPr lang="nl-NL" sz="3600" b="1" u="sng" dirty="0">
                <a:solidFill>
                  <a:srgbClr val="84C556"/>
                </a:solidFill>
              </a:rPr>
              <a:t>ouders betrekken</a:t>
            </a:r>
          </a:p>
        </p:txBody>
      </p:sp>
      <p:pic>
        <p:nvPicPr>
          <p:cNvPr id="8" name="Afbeelding 7"/>
          <p:cNvPicPr>
            <a:picLocks noChangeAspect="1"/>
          </p:cNvPicPr>
          <p:nvPr/>
        </p:nvPicPr>
        <p:blipFill>
          <a:blip r:embed="rId2"/>
          <a:stretch>
            <a:fillRect/>
          </a:stretch>
        </p:blipFill>
        <p:spPr>
          <a:xfrm>
            <a:off x="2396005" y="3812764"/>
            <a:ext cx="910197" cy="2102214"/>
          </a:xfrm>
          <a:prstGeom prst="rect">
            <a:avLst/>
          </a:prstGeom>
        </p:spPr>
      </p:pic>
      <p:pic>
        <p:nvPicPr>
          <p:cNvPr id="9" name="Afbeelding 8"/>
          <p:cNvPicPr>
            <a:picLocks noChangeAspect="1"/>
          </p:cNvPicPr>
          <p:nvPr/>
        </p:nvPicPr>
        <p:blipFill>
          <a:blip r:embed="rId3"/>
          <a:stretch>
            <a:fillRect/>
          </a:stretch>
        </p:blipFill>
        <p:spPr>
          <a:xfrm>
            <a:off x="4772224" y="3853342"/>
            <a:ext cx="977387" cy="2011789"/>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9486" y="3592816"/>
            <a:ext cx="1180461" cy="2245404"/>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4211" y="3605694"/>
            <a:ext cx="1108342" cy="2427986"/>
          </a:xfrm>
          <a:prstGeom prst="rect">
            <a:avLst/>
          </a:prstGeom>
        </p:spPr>
      </p:pic>
      <p:pic>
        <p:nvPicPr>
          <p:cNvPr id="12" name="Afbeelding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1868" y="3741043"/>
            <a:ext cx="899580" cy="2124087"/>
          </a:xfrm>
          <a:prstGeom prst="rect">
            <a:avLst/>
          </a:prstGeom>
        </p:spPr>
      </p:pic>
      <p:pic>
        <p:nvPicPr>
          <p:cNvPr id="13" name="Afbeelding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648382" y="3824695"/>
            <a:ext cx="962208" cy="2315688"/>
          </a:xfrm>
          <a:prstGeom prst="rect">
            <a:avLst/>
          </a:prstGeom>
        </p:spPr>
      </p:pic>
      <p:pic>
        <p:nvPicPr>
          <p:cNvPr id="14" name="Afbeelding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362878" y="3667268"/>
            <a:ext cx="948874" cy="2157285"/>
          </a:xfrm>
          <a:prstGeom prst="rect">
            <a:avLst/>
          </a:prstGeom>
        </p:spPr>
      </p:pic>
      <p:sp>
        <p:nvSpPr>
          <p:cNvPr id="27" name="Rectangle 3"/>
          <p:cNvSpPr>
            <a:spLocks noChangeArrowheads="1"/>
          </p:cNvSpPr>
          <p:nvPr/>
        </p:nvSpPr>
        <p:spPr bwMode="auto">
          <a:xfrm>
            <a:off x="692587" y="476672"/>
            <a:ext cx="8136904" cy="171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9" tIns="43104" rIns="86209" bIns="43104" numCol="1" anchor="ctr" anchorCtr="0" compatLnSpc="1">
            <a:prstTxWarp prst="textNoShape">
              <a:avLst/>
            </a:prstTxWarp>
            <a:spAutoFit/>
          </a:bodyPr>
          <a:lstStyle/>
          <a:p>
            <a:pPr lvl="0" eaLnBrk="0" hangingPunct="0"/>
            <a:r>
              <a:rPr lang="nl-NL" sz="4148" b="1" dirty="0">
                <a:solidFill>
                  <a:srgbClr val="F37736"/>
                </a:solidFill>
                <a:latin typeface="+mj-lt"/>
              </a:rPr>
              <a:t>Hoe “voeg jij in” op die levensweg?</a:t>
            </a:r>
            <a:r>
              <a:rPr lang="nl-NL" altLang="nl-NL" sz="4148" dirty="0">
                <a:solidFill>
                  <a:srgbClr val="F37736"/>
                </a:solidFill>
                <a:latin typeface="+mj-lt"/>
                <a:ea typeface="Times New Roman" panose="02020603050405020304" pitchFamily="18" charset="0"/>
                <a:cs typeface="Tahoma" panose="020B0604030504040204" pitchFamily="34" charset="0"/>
              </a:rPr>
              <a:t> </a:t>
            </a:r>
          </a:p>
          <a:p>
            <a:pPr defTabSz="862049" eaLnBrk="0" fontAlgn="base" hangingPunct="0">
              <a:spcBef>
                <a:spcPct val="0"/>
              </a:spcBef>
              <a:spcAft>
                <a:spcPct val="0"/>
              </a:spcAft>
            </a:pPr>
            <a:endParaRPr lang="nl-NL" altLang="nl-NL" sz="1885" dirty="0">
              <a:latin typeface="+mj-lt"/>
            </a:endParaRPr>
          </a:p>
          <a:p>
            <a:pPr defTabSz="862049" eaLnBrk="0" fontAlgn="base" hangingPunct="0">
              <a:spcBef>
                <a:spcPct val="0"/>
              </a:spcBef>
              <a:spcAft>
                <a:spcPct val="0"/>
              </a:spcAft>
            </a:pPr>
            <a:endParaRPr lang="nl-NL" altLang="nl-NL" sz="4525" dirty="0">
              <a:latin typeface="Arial" panose="020B0604020202020204" pitchFamily="34" charset="0"/>
            </a:endParaRPr>
          </a:p>
        </p:txBody>
      </p:sp>
      <p:pic>
        <p:nvPicPr>
          <p:cNvPr id="18" name="Picture 2" descr="Bibliotheek Zeeuws-Vlaanderen">
            <a:extLst>
              <a:ext uri="{FF2B5EF4-FFF2-40B4-BE49-F238E27FC236}">
                <a16:creationId xmlns:a16="http://schemas.microsoft.com/office/drawing/2014/main" id="{331D2C57-F3EB-4C8A-AF8B-B3D63E6048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DF8118B1-574B-43D3-B6D7-E2C421534E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446661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51239" y="736516"/>
            <a:ext cx="8025385" cy="2327625"/>
          </a:xfrm>
          <a:prstGeom prst="rect">
            <a:avLst/>
          </a:prstGeom>
        </p:spPr>
        <p:txBody>
          <a:bodyPr wrap="square">
            <a:spAutoFit/>
          </a:bodyPr>
          <a:lstStyle/>
          <a:p>
            <a:pPr>
              <a:lnSpc>
                <a:spcPct val="107000"/>
              </a:lnSpc>
            </a:pPr>
            <a:r>
              <a:rPr lang="nl-NL" sz="4148" b="1" dirty="0">
                <a:solidFill>
                  <a:srgbClr val="F37736"/>
                </a:solidFill>
                <a:latin typeface="Calibri" panose="020F0502020204030204" pitchFamily="34" charset="0"/>
                <a:ea typeface="Times New Roman" panose="02020603050405020304" pitchFamily="18" charset="0"/>
                <a:cs typeface="Tahoma" panose="020B0604030504040204" pitchFamily="34" charset="0"/>
              </a:rPr>
              <a:t>Hoe loop je mee op die levensweg? </a:t>
            </a:r>
          </a:p>
          <a:p>
            <a:pPr>
              <a:lnSpc>
                <a:spcPct val="107000"/>
              </a:lnSpc>
            </a:pPr>
            <a:br>
              <a:rPr lang="nl-NL" sz="1885" dirty="0">
                <a:latin typeface="Calibri" panose="020F0502020204030204" pitchFamily="34" charset="0"/>
                <a:ea typeface="Times New Roman" panose="02020603050405020304" pitchFamily="18" charset="0"/>
                <a:cs typeface="Times New Roman" panose="02020603050405020304" pitchFamily="18" charset="0"/>
              </a:rPr>
            </a:br>
            <a:r>
              <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Partnerschap is een </a:t>
            </a:r>
            <a:r>
              <a:rPr lang="nl-NL" sz="3771" u="sng"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keuze</a:t>
            </a:r>
            <a:r>
              <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 en altijd </a:t>
            </a:r>
            <a:r>
              <a:rPr lang="nl-NL" sz="3771" u="sng"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vrijwillig</a:t>
            </a:r>
            <a:r>
              <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a:t>
            </a:r>
            <a:endPar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3397" y="3442940"/>
            <a:ext cx="1238853" cy="271389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22" y="3636326"/>
            <a:ext cx="1030144" cy="2432375"/>
          </a:xfrm>
          <a:prstGeom prst="rect">
            <a:avLst/>
          </a:prstGeom>
        </p:spPr>
      </p:pic>
      <p:sp>
        <p:nvSpPr>
          <p:cNvPr id="9" name="Ovale toelichting 8"/>
          <p:cNvSpPr/>
          <p:nvPr/>
        </p:nvSpPr>
        <p:spPr>
          <a:xfrm>
            <a:off x="2267744" y="3933056"/>
            <a:ext cx="1615135" cy="1074941"/>
          </a:xfrm>
          <a:prstGeom prst="wedgeEllipseCallout">
            <a:avLst>
              <a:gd name="adj1" fmla="val 78079"/>
              <a:gd name="adj2" fmla="val -33673"/>
            </a:avLst>
          </a:prstGeom>
          <a:solidFill>
            <a:srgbClr val="7CC443"/>
          </a:solidFill>
          <a:ln>
            <a:solidFill>
              <a:srgbClr val="7CC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420" b="1" dirty="0"/>
              <a:t>Ik wil!</a:t>
            </a:r>
          </a:p>
        </p:txBody>
      </p:sp>
      <p:sp>
        <p:nvSpPr>
          <p:cNvPr id="8" name="Ovale toelichting 7"/>
          <p:cNvSpPr/>
          <p:nvPr/>
        </p:nvSpPr>
        <p:spPr>
          <a:xfrm>
            <a:off x="1508842" y="3157175"/>
            <a:ext cx="1610929" cy="944405"/>
          </a:xfrm>
          <a:prstGeom prst="wedgeEllipseCallout">
            <a:avLst>
              <a:gd name="adj1" fmla="val -56612"/>
              <a:gd name="adj2" fmla="val 52544"/>
            </a:avLst>
          </a:prstGeom>
          <a:solidFill>
            <a:srgbClr val="F37736"/>
          </a:solidFill>
          <a:ln>
            <a:solidFill>
              <a:srgbClr val="F37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420" b="1" dirty="0"/>
              <a:t>Ja!</a:t>
            </a:r>
          </a:p>
        </p:txBody>
      </p:sp>
      <p:pic>
        <p:nvPicPr>
          <p:cNvPr id="7170" name="Picture 2" descr="Afbeeldingsresultaat voor meelop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9380" y="3319843"/>
            <a:ext cx="3531769" cy="2355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ibliotheek Zeeuws-Vlaanderen">
            <a:extLst>
              <a:ext uri="{FF2B5EF4-FFF2-40B4-BE49-F238E27FC236}">
                <a16:creationId xmlns:a16="http://schemas.microsoft.com/office/drawing/2014/main" id="{5DF546A3-34DC-44E2-8F5B-FC71CC2A89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D68F0B21-4452-4DCE-8CA5-4D9C012E4D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3313368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fbeeldingsresultaat voor gelijkwaardigheid"/>
          <p:cNvPicPr>
            <a:picLocks noChangeAspect="1" noChangeArrowheads="1"/>
          </p:cNvPicPr>
          <p:nvPr/>
        </p:nvPicPr>
        <p:blipFill rotWithShape="1">
          <a:blip r:embed="rId2">
            <a:extLst>
              <a:ext uri="{28A0092B-C50C-407E-A947-70E740481C1C}">
                <a14:useLocalDpi xmlns:a14="http://schemas.microsoft.com/office/drawing/2010/main" val="0"/>
              </a:ext>
            </a:extLst>
          </a:blip>
          <a:srcRect l="1151" r="1923"/>
          <a:stretch/>
        </p:blipFill>
        <p:spPr bwMode="auto">
          <a:xfrm>
            <a:off x="1201111" y="1124744"/>
            <a:ext cx="6540208" cy="44612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56415" y="521634"/>
            <a:ext cx="8229600" cy="10776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l-NL" dirty="0">
                <a:solidFill>
                  <a:srgbClr val="F47634"/>
                </a:solidFill>
              </a:rPr>
              <a:t>Gelijkwaardig,</a:t>
            </a:r>
          </a:p>
          <a:p>
            <a:pPr>
              <a:defRPr/>
            </a:pPr>
            <a:r>
              <a:rPr lang="nl-NL" dirty="0">
                <a:solidFill>
                  <a:srgbClr val="F47634"/>
                </a:solidFill>
              </a:rPr>
              <a:t>niet gelijk</a:t>
            </a:r>
          </a:p>
        </p:txBody>
      </p:sp>
      <p:pic>
        <p:nvPicPr>
          <p:cNvPr id="9" name="Picture 2" descr="Bibliotheek Zeeuws-Vlaanderen">
            <a:extLst>
              <a:ext uri="{FF2B5EF4-FFF2-40B4-BE49-F238E27FC236}">
                <a16:creationId xmlns:a16="http://schemas.microsoft.com/office/drawing/2014/main" id="{C2C7732D-F1FF-406D-A88E-F7777614E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268FB5AC-A190-492F-ADB3-FD9F7C8B2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26857450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autismewegwijzer.nl/sites/default/files/afbeeldingen/introductiefotos/contact_twee_vrouwen.jpg"/>
          <p:cNvPicPr>
            <a:picLocks noChangeAspect="1" noChangeArrowheads="1"/>
          </p:cNvPicPr>
          <p:nvPr/>
        </p:nvPicPr>
        <p:blipFill rotWithShape="1">
          <a:blip r:embed="rId2">
            <a:extLst>
              <a:ext uri="{28A0092B-C50C-407E-A947-70E740481C1C}">
                <a14:useLocalDpi xmlns:a14="http://schemas.microsoft.com/office/drawing/2010/main" val="0"/>
              </a:ext>
            </a:extLst>
          </a:blip>
          <a:srcRect l="22768" t="1190" r="27983" b="-1190"/>
          <a:stretch/>
        </p:blipFill>
        <p:spPr bwMode="auto">
          <a:xfrm>
            <a:off x="0" y="-1"/>
            <a:ext cx="9144000" cy="6962675"/>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573597" y="1508968"/>
            <a:ext cx="8229600" cy="10776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l-NL" dirty="0">
                <a:solidFill>
                  <a:schemeClr val="bg1"/>
                </a:solidFill>
              </a:rPr>
              <a:t>Luister….</a:t>
            </a:r>
          </a:p>
        </p:txBody>
      </p:sp>
      <p:pic>
        <p:nvPicPr>
          <p:cNvPr id="13" name="Picture 2" descr="Bibliotheek Zeeuws-Vlaanderen">
            <a:extLst>
              <a:ext uri="{FF2B5EF4-FFF2-40B4-BE49-F238E27FC236}">
                <a16:creationId xmlns:a16="http://schemas.microsoft.com/office/drawing/2014/main" id="{C5E0A614-9A64-44D8-903E-265ED5F41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BDD55589-E191-40FA-B491-55D38AB1E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37926212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9512" y="849227"/>
            <a:ext cx="9145016" cy="4500976"/>
          </a:xfrm>
          <a:prstGeom prst="rect">
            <a:avLst/>
          </a:prstGeom>
        </p:spPr>
        <p:txBody>
          <a:bodyPr wrap="square">
            <a:spAutoFit/>
          </a:bodyPr>
          <a:lstStyle/>
          <a:p>
            <a:pPr>
              <a:lnSpc>
                <a:spcPct val="107000"/>
              </a:lnSpc>
            </a:pPr>
            <a:r>
              <a:rPr lang="nl-NL" sz="4148" b="1" dirty="0">
                <a:solidFill>
                  <a:srgbClr val="F37736"/>
                </a:solidFill>
                <a:latin typeface="Calibri" panose="020F0502020204030204" pitchFamily="34" charset="0"/>
                <a:ea typeface="Times New Roman" panose="02020603050405020304" pitchFamily="18" charset="0"/>
                <a:cs typeface="Tahoma" panose="020B0604030504040204" pitchFamily="34" charset="0"/>
              </a:rPr>
              <a:t>Hoe versterk je elkaar op die levensweg? </a:t>
            </a:r>
            <a:endParaRPr lang="nl-NL" sz="1885"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endParaRPr lang="nl-NL" sz="3771" dirty="0">
              <a:solidFill>
                <a:srgbClr val="7CC443"/>
              </a:solidFill>
              <a:effectLst>
                <a:outerShdw blurRad="50800" dist="38100" dir="2700000" algn="tl" rotWithShape="0">
                  <a:prstClr val="black">
                    <a:alpha val="40000"/>
                  </a:prstClr>
                </a:outerShdw>
              </a:effectLst>
            </a:endParaRPr>
          </a:p>
          <a:p>
            <a:pPr>
              <a:lnSpc>
                <a:spcPct val="107000"/>
              </a:lnSpc>
            </a:pPr>
            <a:r>
              <a:rPr lang="nl-NL" sz="3771" dirty="0">
                <a:solidFill>
                  <a:srgbClr val="7CC443"/>
                </a:solidFill>
                <a:effectLst>
                  <a:outerShdw blurRad="50800" dist="38100" dir="2700000" algn="tl" rotWithShape="0">
                    <a:prstClr val="black">
                      <a:alpha val="40000"/>
                    </a:prstClr>
                  </a:outerShdw>
                </a:effectLst>
              </a:rPr>
              <a:t>Partners zijn allemaal </a:t>
            </a:r>
            <a:br>
              <a:rPr lang="nl-NL" sz="3771" dirty="0">
                <a:solidFill>
                  <a:srgbClr val="7CC443"/>
                </a:solidFill>
                <a:effectLst>
                  <a:outerShdw blurRad="50800" dist="38100" dir="2700000" algn="tl" rotWithShape="0">
                    <a:prstClr val="black">
                      <a:alpha val="40000"/>
                    </a:prstClr>
                  </a:outerShdw>
                </a:effectLst>
              </a:rPr>
            </a:br>
            <a:r>
              <a:rPr lang="nl-NL" sz="3771" u="sng" dirty="0">
                <a:solidFill>
                  <a:srgbClr val="7CC443"/>
                </a:solidFill>
                <a:effectLst>
                  <a:outerShdw blurRad="50800" dist="38100" dir="2700000" algn="tl" rotWithShape="0">
                    <a:prstClr val="black">
                      <a:alpha val="40000"/>
                    </a:prstClr>
                  </a:outerShdw>
                </a:effectLst>
              </a:rPr>
              <a:t>verantwoordelijk</a:t>
            </a:r>
            <a:r>
              <a:rPr lang="nl-NL" sz="3771" dirty="0">
                <a:solidFill>
                  <a:srgbClr val="7CC443"/>
                </a:solidFill>
                <a:effectLst>
                  <a:outerShdw blurRad="50800" dist="38100" dir="2700000" algn="tl" rotWithShape="0">
                    <a:prstClr val="black">
                      <a:alpha val="40000"/>
                    </a:prstClr>
                  </a:outerShdw>
                </a:effectLst>
              </a:rPr>
              <a:t> en </a:t>
            </a:r>
            <a:r>
              <a:rPr lang="nl-NL" sz="3771" u="sng" dirty="0">
                <a:solidFill>
                  <a:srgbClr val="7CC443"/>
                </a:solidFill>
                <a:effectLst>
                  <a:outerShdw blurRad="50800" dist="38100" dir="2700000" algn="tl" rotWithShape="0">
                    <a:prstClr val="black">
                      <a:alpha val="40000"/>
                    </a:prstClr>
                  </a:outerShdw>
                </a:effectLst>
              </a:rPr>
              <a:t>vullen elkaar aan</a:t>
            </a:r>
            <a:r>
              <a:rPr lang="nl-NL" sz="3771" dirty="0">
                <a:solidFill>
                  <a:srgbClr val="7CC443"/>
                </a:solidFill>
                <a:effectLst>
                  <a:outerShdw blurRad="50800" dist="38100" dir="2700000" algn="tl" rotWithShape="0">
                    <a:prstClr val="black">
                      <a:alpha val="40000"/>
                    </a:prstClr>
                  </a:outerShdw>
                </a:effectLst>
              </a:rPr>
              <a:t>. </a:t>
            </a:r>
            <a:br>
              <a:rPr lang="nl-NL" sz="3771" dirty="0">
                <a:solidFill>
                  <a:srgbClr val="7CC443"/>
                </a:solidFill>
                <a:effectLst>
                  <a:outerShdw blurRad="50800" dist="38100" dir="2700000" algn="tl" rotWithShape="0">
                    <a:prstClr val="black">
                      <a:alpha val="40000"/>
                    </a:prstClr>
                  </a:outerShdw>
                </a:effectLst>
              </a:rPr>
            </a:br>
            <a:endParaRPr lang="nl-NL" sz="3771" dirty="0">
              <a:solidFill>
                <a:srgbClr val="7CC443"/>
              </a:solidFill>
              <a:effectLst>
                <a:outerShdw blurRad="50800" dist="38100" dir="2700000" algn="tl" rotWithShape="0">
                  <a:prstClr val="black">
                    <a:alpha val="40000"/>
                  </a:prstClr>
                </a:outerShdw>
              </a:effectLst>
            </a:endParaRPr>
          </a:p>
          <a:p>
            <a:pPr>
              <a:lnSpc>
                <a:spcPct val="107000"/>
              </a:lnSpc>
            </a:pPr>
            <a:r>
              <a:rPr lang="nl-NL" sz="3771" dirty="0">
                <a:solidFill>
                  <a:srgbClr val="7CC443"/>
                </a:solidFill>
                <a:effectLst>
                  <a:outerShdw blurRad="50800" dist="38100" dir="2700000" algn="tl" rotWithShape="0">
                    <a:prstClr val="black">
                      <a:alpha val="40000"/>
                    </a:prstClr>
                  </a:outerShdw>
                </a:effectLst>
              </a:rPr>
              <a:t>Er is </a:t>
            </a:r>
            <a:r>
              <a:rPr lang="nl-NL" sz="3771" u="sng" dirty="0">
                <a:solidFill>
                  <a:srgbClr val="7CC443"/>
                </a:solidFill>
                <a:effectLst>
                  <a:outerShdw blurRad="50800" dist="38100" dir="2700000" algn="tl" rotWithShape="0">
                    <a:prstClr val="black">
                      <a:alpha val="40000"/>
                    </a:prstClr>
                  </a:outerShdw>
                </a:effectLst>
              </a:rPr>
              <a:t>duidelijkheid</a:t>
            </a:r>
            <a:r>
              <a:rPr lang="nl-NL" sz="3771" dirty="0">
                <a:solidFill>
                  <a:srgbClr val="7CC443"/>
                </a:solidFill>
                <a:effectLst>
                  <a:outerShdw blurRad="50800" dist="38100" dir="2700000" algn="tl" rotWithShape="0">
                    <a:prstClr val="black">
                      <a:alpha val="40000"/>
                    </a:prstClr>
                  </a:outerShdw>
                </a:effectLst>
              </a:rPr>
              <a:t> </a:t>
            </a:r>
          </a:p>
          <a:p>
            <a:pPr>
              <a:lnSpc>
                <a:spcPct val="107000"/>
              </a:lnSpc>
            </a:pPr>
            <a:r>
              <a:rPr lang="nl-NL" sz="3771" dirty="0">
                <a:solidFill>
                  <a:srgbClr val="7CC443"/>
                </a:solidFill>
                <a:effectLst>
                  <a:outerShdw blurRad="50800" dist="38100" dir="2700000" algn="tl" rotWithShape="0">
                    <a:prstClr val="black">
                      <a:alpha val="40000"/>
                    </a:prstClr>
                  </a:outerShdw>
                </a:effectLst>
              </a:rPr>
              <a:t>over ieders rol.</a:t>
            </a:r>
            <a:r>
              <a:rPr lang="nl-NL" sz="3771" dirty="0">
                <a:solidFill>
                  <a:srgbClr val="7CC443"/>
                </a:solidFill>
                <a:effectLst>
                  <a:outerShdw blurRad="50800" dist="38100" dir="2700000" algn="tl" rotWithShape="0">
                    <a:prstClr val="black">
                      <a:alpha val="40000"/>
                    </a:prstClr>
                  </a:outerShdw>
                </a:effectLst>
                <a:ea typeface="Times New Roman" panose="02020603050405020304" pitchFamily="18" charset="0"/>
                <a:cs typeface="Tahoma" panose="020B0604030504040204" pitchFamily="34" charset="0"/>
              </a:rPr>
              <a:t> </a:t>
            </a:r>
            <a:endParaRPr lang="nl-NL" sz="3771" dirty="0">
              <a:solidFill>
                <a:srgbClr val="7CC443"/>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endParaRPr>
          </a:p>
        </p:txBody>
      </p:sp>
      <p:pic>
        <p:nvPicPr>
          <p:cNvPr id="23" name="Afbeelding 22"/>
          <p:cNvPicPr>
            <a:picLocks noChangeAspect="1"/>
          </p:cNvPicPr>
          <p:nvPr/>
        </p:nvPicPr>
        <p:blipFill>
          <a:blip r:embed="rId3"/>
          <a:stretch>
            <a:fillRect/>
          </a:stretch>
        </p:blipFill>
        <p:spPr>
          <a:xfrm>
            <a:off x="5286482" y="3573016"/>
            <a:ext cx="3501574" cy="2338007"/>
          </a:xfrm>
          <a:prstGeom prst="rect">
            <a:avLst/>
          </a:prstGeom>
        </p:spPr>
      </p:pic>
      <p:pic>
        <p:nvPicPr>
          <p:cNvPr id="11" name="Picture 2" descr="Bibliotheek Zeeuws-Vlaanderen">
            <a:extLst>
              <a:ext uri="{FF2B5EF4-FFF2-40B4-BE49-F238E27FC236}">
                <a16:creationId xmlns:a16="http://schemas.microsoft.com/office/drawing/2014/main" id="{F43C2B4E-AEDE-4EE7-86BC-9C35A19DF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D9B12A74-7CC5-4448-BEE7-19276EA4C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4037083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61542" y="237573"/>
            <a:ext cx="174166" cy="34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209" tIns="43104" rIns="86209" bIns="43104" numCol="1" anchor="ctr" anchorCtr="0" compatLnSpc="1">
            <a:prstTxWarp prst="textNoShape">
              <a:avLst/>
            </a:prstTxWarp>
            <a:spAutoFit/>
          </a:bodyPr>
          <a:lstStyle/>
          <a:p>
            <a:pPr defTabSz="862049" eaLnBrk="0" fontAlgn="base" hangingPunct="0">
              <a:spcBef>
                <a:spcPct val="0"/>
              </a:spcBef>
              <a:spcAft>
                <a:spcPct val="0"/>
              </a:spcAft>
            </a:pPr>
            <a:endParaRPr lang="nl-NL" altLang="nl-NL" sz="1697">
              <a:latin typeface="Arial" panose="020B0604020202020204" pitchFamily="34" charset="0"/>
            </a:endParaRPr>
          </a:p>
        </p:txBody>
      </p:sp>
      <p:sp>
        <p:nvSpPr>
          <p:cNvPr id="6" name="Rechthoek 5"/>
          <p:cNvSpPr/>
          <p:nvPr/>
        </p:nvSpPr>
        <p:spPr>
          <a:xfrm>
            <a:off x="628693" y="1434190"/>
            <a:ext cx="6924656" cy="3259097"/>
          </a:xfrm>
          <a:prstGeom prst="rect">
            <a:avLst/>
          </a:prstGeom>
        </p:spPr>
        <p:txBody>
          <a:bodyPr wrap="square">
            <a:spAutoFit/>
          </a:bodyPr>
          <a:lstStyle/>
          <a:p>
            <a:pPr>
              <a:lnSpc>
                <a:spcPct val="107000"/>
              </a:lnSpc>
            </a:pPr>
            <a:r>
              <a:rPr lang="nl-NL" sz="4148" b="1" dirty="0">
                <a:solidFill>
                  <a:srgbClr val="84C556"/>
                </a:solidFill>
              </a:rPr>
              <a:t>Samen gaan voor het kind!</a:t>
            </a:r>
            <a:endParaRPr lang="nl-NL" sz="1885" dirty="0">
              <a:solidFill>
                <a:srgbClr val="84C556"/>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nl-NL" sz="3771" dirty="0">
                <a:solidFill>
                  <a:srgbClr val="7CC443"/>
                </a:solidFill>
                <a:effectLst>
                  <a:outerShdw blurRad="38100" dist="38100" dir="2700000" algn="tl">
                    <a:srgbClr val="000000">
                      <a:alpha val="43137"/>
                    </a:srgbClr>
                  </a:outerShdw>
                </a:effectLst>
              </a:rPr>
              <a:t>Partners hebben een helder beeld van wat ze </a:t>
            </a:r>
            <a:r>
              <a:rPr lang="nl-NL" sz="3771" u="sng" dirty="0">
                <a:solidFill>
                  <a:srgbClr val="7CC443"/>
                </a:solidFill>
                <a:effectLst>
                  <a:outerShdw blurRad="38100" dist="38100" dir="2700000" algn="tl">
                    <a:srgbClr val="000000">
                      <a:alpha val="43137"/>
                    </a:srgbClr>
                  </a:outerShdw>
                </a:effectLst>
              </a:rPr>
              <a:t>samen</a:t>
            </a:r>
            <a:r>
              <a:rPr lang="nl-NL" sz="3771" dirty="0">
                <a:solidFill>
                  <a:srgbClr val="7CC443"/>
                </a:solidFill>
                <a:effectLst>
                  <a:outerShdw blurRad="38100" dist="38100" dir="2700000" algn="tl">
                    <a:srgbClr val="000000">
                      <a:alpha val="43137"/>
                    </a:srgbClr>
                  </a:outerShdw>
                </a:effectLst>
              </a:rPr>
              <a:t> </a:t>
            </a:r>
            <a:br>
              <a:rPr lang="nl-NL" sz="3771" dirty="0">
                <a:solidFill>
                  <a:srgbClr val="7CC443"/>
                </a:solidFill>
                <a:effectLst>
                  <a:outerShdw blurRad="38100" dist="38100" dir="2700000" algn="tl">
                    <a:srgbClr val="000000">
                      <a:alpha val="43137"/>
                    </a:srgbClr>
                  </a:outerShdw>
                </a:effectLst>
              </a:rPr>
            </a:br>
            <a:r>
              <a:rPr lang="nl-NL" sz="3771" dirty="0">
                <a:solidFill>
                  <a:srgbClr val="7CC443"/>
                </a:solidFill>
                <a:effectLst>
                  <a:outerShdw blurRad="38100" dist="38100" dir="2700000" algn="tl">
                    <a:srgbClr val="000000">
                      <a:alpha val="43137"/>
                    </a:srgbClr>
                  </a:outerShdw>
                </a:effectLst>
              </a:rPr>
              <a:t>voor het kind </a:t>
            </a:r>
            <a:br>
              <a:rPr lang="nl-NL" sz="3771" dirty="0">
                <a:solidFill>
                  <a:srgbClr val="7CC443"/>
                </a:solidFill>
                <a:effectLst>
                  <a:outerShdw blurRad="38100" dist="38100" dir="2700000" algn="tl">
                    <a:srgbClr val="000000">
                      <a:alpha val="43137"/>
                    </a:srgbClr>
                  </a:outerShdw>
                </a:effectLst>
              </a:rPr>
            </a:br>
            <a:r>
              <a:rPr lang="nl-NL" sz="3771" dirty="0">
                <a:solidFill>
                  <a:srgbClr val="7CC443"/>
                </a:solidFill>
                <a:effectLst>
                  <a:outerShdw blurRad="38100" dist="38100" dir="2700000" algn="tl">
                    <a:srgbClr val="000000">
                      <a:alpha val="43137"/>
                    </a:srgbClr>
                  </a:outerShdw>
                </a:effectLst>
              </a:rPr>
              <a:t>willen bereiken.</a:t>
            </a:r>
            <a:endPar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hthoek 21"/>
          <p:cNvSpPr/>
          <p:nvPr/>
        </p:nvSpPr>
        <p:spPr>
          <a:xfrm>
            <a:off x="642361" y="579279"/>
            <a:ext cx="8025385" cy="775340"/>
          </a:xfrm>
          <a:prstGeom prst="rect">
            <a:avLst/>
          </a:prstGeom>
        </p:spPr>
        <p:txBody>
          <a:bodyPr wrap="square">
            <a:spAutoFit/>
          </a:bodyPr>
          <a:lstStyle/>
          <a:p>
            <a:pPr>
              <a:lnSpc>
                <a:spcPct val="107000"/>
              </a:lnSpc>
            </a:pPr>
            <a:r>
              <a:rPr lang="nl-NL" sz="4148" b="1" dirty="0">
                <a:solidFill>
                  <a:srgbClr val="F37736"/>
                </a:solidFill>
                <a:latin typeface="Calibri" panose="020F0502020204030204" pitchFamily="34" charset="0"/>
                <a:ea typeface="Times New Roman" panose="02020603050405020304" pitchFamily="18" charset="0"/>
                <a:cs typeface="Tahoma" panose="020B0604030504040204" pitchFamily="34" charset="0"/>
              </a:rPr>
              <a:t>Hoe loop je mee op die levensweg?</a:t>
            </a:r>
            <a:endPar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Afbeeldingsresultaat voor toekomst kind"/>
          <p:cNvPicPr>
            <a:picLocks noChangeAspect="1" noChangeArrowheads="1"/>
          </p:cNvPicPr>
          <p:nvPr/>
        </p:nvPicPr>
        <p:blipFill rotWithShape="1">
          <a:blip r:embed="rId3">
            <a:extLst>
              <a:ext uri="{28A0092B-C50C-407E-A947-70E740481C1C}">
                <a14:useLocalDpi xmlns:a14="http://schemas.microsoft.com/office/drawing/2010/main" val="0"/>
              </a:ext>
            </a:extLst>
          </a:blip>
          <a:srcRect t="8924"/>
          <a:stretch/>
        </p:blipFill>
        <p:spPr bwMode="auto">
          <a:xfrm>
            <a:off x="4932040" y="2975580"/>
            <a:ext cx="4211960" cy="31177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ibliotheek Zeeuws-Vlaanderen">
            <a:extLst>
              <a:ext uri="{FF2B5EF4-FFF2-40B4-BE49-F238E27FC236}">
                <a16:creationId xmlns:a16="http://schemas.microsoft.com/office/drawing/2014/main" id="{6BE11614-3AE5-4EA9-B43A-AB94C492D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07EB6CEA-8DCD-485D-9419-E2D1B965A2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26328996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28693" y="1295415"/>
            <a:ext cx="7671432" cy="3445559"/>
          </a:xfrm>
          <a:prstGeom prst="rect">
            <a:avLst/>
          </a:prstGeom>
        </p:spPr>
        <p:txBody>
          <a:bodyPr wrap="square">
            <a:spAutoFit/>
          </a:bodyPr>
          <a:lstStyle/>
          <a:p>
            <a:pPr>
              <a:lnSpc>
                <a:spcPct val="107000"/>
              </a:lnSpc>
            </a:pPr>
            <a: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Partners delen ervaringen en successen met elkaar. </a:t>
            </a:r>
            <a:b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br>
            <a:b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br>
            <a: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Partnerschap geeft </a:t>
            </a:r>
            <a:b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br>
            <a:r>
              <a:rPr lang="nl-NL" sz="3394" u="sng"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energie</a:t>
            </a:r>
            <a: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 </a:t>
            </a:r>
            <a:b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br>
            <a: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en vaak ook </a:t>
            </a:r>
            <a:r>
              <a:rPr lang="nl-NL" sz="3394" u="sng"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plezier</a:t>
            </a:r>
            <a: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a:t>
            </a:r>
            <a:endPar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hthoek 18"/>
          <p:cNvSpPr/>
          <p:nvPr/>
        </p:nvSpPr>
        <p:spPr>
          <a:xfrm>
            <a:off x="642361" y="273973"/>
            <a:ext cx="8025385" cy="775340"/>
          </a:xfrm>
          <a:prstGeom prst="rect">
            <a:avLst/>
          </a:prstGeom>
        </p:spPr>
        <p:txBody>
          <a:bodyPr wrap="square">
            <a:spAutoFit/>
          </a:bodyPr>
          <a:lstStyle/>
          <a:p>
            <a:pPr>
              <a:lnSpc>
                <a:spcPct val="107000"/>
              </a:lnSpc>
            </a:pPr>
            <a:r>
              <a:rPr lang="nl-NL" sz="4148" b="1" dirty="0">
                <a:solidFill>
                  <a:srgbClr val="F37736"/>
                </a:solidFill>
                <a:latin typeface="Calibri" panose="020F0502020204030204" pitchFamily="34" charset="0"/>
                <a:ea typeface="Times New Roman" panose="02020603050405020304" pitchFamily="18" charset="0"/>
                <a:cs typeface="Tahoma" panose="020B0604030504040204" pitchFamily="34" charset="0"/>
              </a:rPr>
              <a:t>Hoe loop je mee op die levensweg?</a:t>
            </a:r>
            <a:endPar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Afbeeldingsresultaat voor complimen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307" y="2910465"/>
            <a:ext cx="4703693" cy="31300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ibliotheek Zeeuws-Vlaanderen">
            <a:extLst>
              <a:ext uri="{FF2B5EF4-FFF2-40B4-BE49-F238E27FC236}">
                <a16:creationId xmlns:a16="http://schemas.microsoft.com/office/drawing/2014/main" id="{9FD181EF-8973-47EB-BD37-4064581F4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B0535F54-5B8F-4AF3-A85B-DBA2852EB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1644660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Afbeeldingsresultaat voor zenden ontvangen"/>
          <p:cNvPicPr>
            <a:picLocks noChangeAspect="1" noChangeArrowheads="1"/>
          </p:cNvPicPr>
          <p:nvPr/>
        </p:nvPicPr>
        <p:blipFill rotWithShape="1">
          <a:blip r:embed="rId2">
            <a:extLst>
              <a:ext uri="{28A0092B-C50C-407E-A947-70E740481C1C}">
                <a14:useLocalDpi xmlns:a14="http://schemas.microsoft.com/office/drawing/2010/main" val="0"/>
              </a:ext>
            </a:extLst>
          </a:blip>
          <a:srcRect l="7419" r="17760"/>
          <a:stretch/>
        </p:blipFill>
        <p:spPr bwMode="auto">
          <a:xfrm>
            <a:off x="0" y="-6452"/>
            <a:ext cx="9180512" cy="686371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4" name="Picture 2" descr="Bibliotheek Zeeuws-Vlaanderen">
            <a:extLst>
              <a:ext uri="{FF2B5EF4-FFF2-40B4-BE49-F238E27FC236}">
                <a16:creationId xmlns:a16="http://schemas.microsoft.com/office/drawing/2014/main" id="{30937796-2BE3-4F9B-BEA2-39444BB84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2925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Afbeeldingsresultaat voor geschikt ongeschik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93" y="1405215"/>
            <a:ext cx="42862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fbeeldingsresultaat voor ik kan h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3" y="3212976"/>
            <a:ext cx="9346215" cy="364502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fbeeldingsresultaat voor uitgaan van eigen kra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3534">
            <a:off x="5611381" y="1395671"/>
            <a:ext cx="3335108" cy="2590031"/>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p:nvSpPr>
        <p:spPr>
          <a:xfrm>
            <a:off x="710150" y="284308"/>
            <a:ext cx="8025385" cy="775340"/>
          </a:xfrm>
          <a:prstGeom prst="rect">
            <a:avLst/>
          </a:prstGeom>
        </p:spPr>
        <p:txBody>
          <a:bodyPr wrap="square">
            <a:spAutoFit/>
          </a:bodyPr>
          <a:lstStyle/>
          <a:p>
            <a:pPr>
              <a:lnSpc>
                <a:spcPct val="107000"/>
              </a:lnSpc>
            </a:pPr>
            <a:r>
              <a:rPr lang="nl-NL" sz="4148" b="1" dirty="0">
                <a:solidFill>
                  <a:srgbClr val="F37736"/>
                </a:solidFill>
                <a:latin typeface="Calibri" panose="020F0502020204030204" pitchFamily="34" charset="0"/>
                <a:ea typeface="Times New Roman" panose="02020603050405020304" pitchFamily="18" charset="0"/>
                <a:cs typeface="Tahoma" panose="020B0604030504040204" pitchFamily="34" charset="0"/>
              </a:rPr>
              <a:t>Hoe loop je mee op die levensweg?</a:t>
            </a:r>
            <a:endPar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 descr="Bibliotheek Zeeuws-Vlaanderen">
            <a:extLst>
              <a:ext uri="{FF2B5EF4-FFF2-40B4-BE49-F238E27FC236}">
                <a16:creationId xmlns:a16="http://schemas.microsoft.com/office/drawing/2014/main" id="{EA1ACAAB-01E3-45B7-BA0D-AD4B9046E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9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r="12966"/>
          <a:stretch/>
        </p:blipFill>
        <p:spPr>
          <a:xfrm>
            <a:off x="-108519" y="-33332"/>
            <a:ext cx="9252520" cy="6990723"/>
          </a:xfrm>
          <a:prstGeom prst="rect">
            <a:avLst/>
          </a:prstGeom>
        </p:spPr>
      </p:pic>
      <p:sp>
        <p:nvSpPr>
          <p:cNvPr id="2" name="Rechthoek 1"/>
          <p:cNvSpPr/>
          <p:nvPr/>
        </p:nvSpPr>
        <p:spPr>
          <a:xfrm>
            <a:off x="1979712" y="1335388"/>
            <a:ext cx="7671432" cy="1768946"/>
          </a:xfrm>
          <a:prstGeom prst="rect">
            <a:avLst/>
          </a:prstGeom>
        </p:spPr>
        <p:txBody>
          <a:bodyPr wrap="square">
            <a:spAutoFit/>
          </a:bodyPr>
          <a:lstStyle/>
          <a:p>
            <a:pPr>
              <a:lnSpc>
                <a:spcPct val="107000"/>
              </a:lnSpc>
            </a:pPr>
            <a: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Wanneer kan je uitvoegen? </a:t>
            </a:r>
            <a:b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br>
            <a: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Wat draag je over?</a:t>
            </a:r>
          </a:p>
          <a:p>
            <a:pPr>
              <a:lnSpc>
                <a:spcPct val="107000"/>
              </a:lnSpc>
            </a:pPr>
            <a:r>
              <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Wie loopt er nu mee?</a:t>
            </a:r>
            <a:endParaRPr lang="nl-NL" sz="3394"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hthoek 18"/>
          <p:cNvSpPr/>
          <p:nvPr/>
        </p:nvSpPr>
        <p:spPr>
          <a:xfrm>
            <a:off x="642361" y="579279"/>
            <a:ext cx="8025385" cy="775340"/>
          </a:xfrm>
          <a:prstGeom prst="rect">
            <a:avLst/>
          </a:prstGeom>
        </p:spPr>
        <p:txBody>
          <a:bodyPr wrap="square">
            <a:spAutoFit/>
          </a:bodyPr>
          <a:lstStyle/>
          <a:p>
            <a:pPr>
              <a:lnSpc>
                <a:spcPct val="107000"/>
              </a:lnSpc>
            </a:pPr>
            <a:r>
              <a:rPr lang="nl-NL" sz="4148" b="1" dirty="0">
                <a:solidFill>
                  <a:srgbClr val="F37736"/>
                </a:solidFill>
                <a:latin typeface="Calibri" panose="020F0502020204030204" pitchFamily="34" charset="0"/>
                <a:ea typeface="Times New Roman" panose="02020603050405020304" pitchFamily="18" charset="0"/>
                <a:cs typeface="Tahoma" panose="020B0604030504040204" pitchFamily="34" charset="0"/>
              </a:rPr>
              <a:t>Hoe voeg je uit van die levensweg?</a:t>
            </a:r>
            <a:endParaRPr lang="nl-NL" sz="3771" dirty="0">
              <a:solidFill>
                <a:srgbClr val="7CC4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 descr="Bibliotheek Zeeuws-Vlaanderen">
            <a:extLst>
              <a:ext uri="{FF2B5EF4-FFF2-40B4-BE49-F238E27FC236}">
                <a16:creationId xmlns:a16="http://schemas.microsoft.com/office/drawing/2014/main" id="{A8112013-3395-4A1A-9966-840B89619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36A094C6-C959-44CD-9F2F-86BCB6EE4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1894818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rgbClr val="7AC24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87AC4-601B-4BE7-BE95-2DAC3F0251A6}"/>
              </a:ext>
            </a:extLst>
          </p:cNvPr>
          <p:cNvSpPr>
            <a:spLocks noGrp="1"/>
          </p:cNvSpPr>
          <p:nvPr>
            <p:ph type="ctrTitle"/>
          </p:nvPr>
        </p:nvSpPr>
        <p:spPr/>
        <p:txBody>
          <a:bodyPr/>
          <a:lstStyle/>
          <a:p>
            <a:r>
              <a:rPr lang="nl-NL" dirty="0"/>
              <a:t>Voorbeeld van een leerkracht die het verschil heeft gemaakt</a:t>
            </a:r>
          </a:p>
        </p:txBody>
      </p:sp>
    </p:spTree>
    <p:extLst>
      <p:ext uri="{BB962C8B-B14F-4D97-AF65-F5344CB8AC3E}">
        <p14:creationId xmlns:p14="http://schemas.microsoft.com/office/powerpoint/2010/main" val="5748090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edia.licdn.com/mpr/mpr/shrinknp_400_400/p/1/000/0d4/087/20cdd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763" y="1532700"/>
            <a:ext cx="3817621" cy="381762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txBox="1">
            <a:spLocks/>
          </p:cNvSpPr>
          <p:nvPr/>
        </p:nvSpPr>
        <p:spPr>
          <a:xfrm>
            <a:off x="457200" y="455085"/>
            <a:ext cx="8229600" cy="1077615"/>
          </a:xfrm>
          <a:prstGeom prst="rect">
            <a:avLst/>
          </a:prstGeom>
        </p:spPr>
        <p:txBody>
          <a:bodyPr vert="horz" lIns="89161" tIns="44581" rIns="89161" bIns="44581" rtlCol="0" anchor="ctr">
            <a:normAutofit fontScale="92500" lnSpcReduction="20000"/>
          </a:bodyPr>
          <a:lstStyle>
            <a:lvl1pPr algn="ctr" defTabSz="1042688" rtl="0" eaLnBrk="1" latinLnBrk="0" hangingPunct="1">
              <a:spcBef>
                <a:spcPct val="0"/>
              </a:spcBef>
              <a:buNone/>
              <a:defRPr sz="5000" kern="1200">
                <a:solidFill>
                  <a:schemeClr val="tx1"/>
                </a:solidFill>
                <a:latin typeface="+mj-lt"/>
                <a:ea typeface="+mj-ea"/>
                <a:cs typeface="+mj-cs"/>
              </a:defRPr>
            </a:lvl1pPr>
          </a:lstStyle>
          <a:p>
            <a:r>
              <a:rPr lang="nl-NL" sz="4276" dirty="0" err="1"/>
              <a:t>Efrat</a:t>
            </a:r>
            <a:r>
              <a:rPr lang="nl-NL" sz="4276" dirty="0"/>
              <a:t> de Groot-</a:t>
            </a:r>
            <a:r>
              <a:rPr lang="nl-NL" sz="4276" dirty="0" err="1"/>
              <a:t>Yadgar</a:t>
            </a:r>
            <a:r>
              <a:rPr lang="nl-NL" sz="4276" dirty="0"/>
              <a:t> </a:t>
            </a:r>
          </a:p>
          <a:p>
            <a:r>
              <a:rPr lang="nl-NL" sz="4276" dirty="0"/>
              <a:t> </a:t>
            </a:r>
            <a:r>
              <a:rPr lang="nl-NL" sz="4276" dirty="0" err="1"/>
              <a:t>verteltassen</a:t>
            </a:r>
            <a:endParaRPr lang="nl-NL" sz="4276" dirty="0"/>
          </a:p>
        </p:txBody>
      </p:sp>
      <p:pic>
        <p:nvPicPr>
          <p:cNvPr id="3" name="Afbeelding 2"/>
          <p:cNvPicPr>
            <a:picLocks noChangeAspect="1"/>
          </p:cNvPicPr>
          <p:nvPr/>
        </p:nvPicPr>
        <p:blipFill>
          <a:blip r:embed="rId3"/>
          <a:stretch>
            <a:fillRect/>
          </a:stretch>
        </p:blipFill>
        <p:spPr>
          <a:xfrm>
            <a:off x="4115145" y="5629211"/>
            <a:ext cx="1036856" cy="989135"/>
          </a:xfrm>
          <a:prstGeom prst="rect">
            <a:avLst/>
          </a:prstGeom>
        </p:spPr>
      </p:pic>
      <p:pic>
        <p:nvPicPr>
          <p:cNvPr id="6" name="Picture 2" descr="Bibliotheek Zeeuws-Vlaanderen">
            <a:extLst>
              <a:ext uri="{FF2B5EF4-FFF2-40B4-BE49-F238E27FC236}">
                <a16:creationId xmlns:a16="http://schemas.microsoft.com/office/drawing/2014/main" id="{355B316A-EC9A-4EFC-874A-5760D4920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CF8571-CC3D-4997-84EC-3EC18B9B4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19165615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inhoud 13" descr="P1140706.JPG"/>
          <p:cNvPicPr>
            <a:picLocks noGrp="1" noChangeAspect="1"/>
          </p:cNvPicPr>
          <p:nvPr>
            <p:ph idx="1"/>
          </p:nvPr>
        </p:nvPicPr>
        <p:blipFill>
          <a:blip r:embed="rId3" cstate="print"/>
          <a:stretch>
            <a:fillRect/>
          </a:stretch>
        </p:blipFill>
        <p:spPr>
          <a:xfrm>
            <a:off x="4499992" y="445350"/>
            <a:ext cx="4026532" cy="2833733"/>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Afbeelding 9" descr="P1140677.JPG"/>
          <p:cNvPicPr>
            <a:picLocks noChangeAspect="1"/>
          </p:cNvPicPr>
          <p:nvPr/>
        </p:nvPicPr>
        <p:blipFill>
          <a:blip r:embed="rId4" cstate="print"/>
          <a:stretch>
            <a:fillRect/>
          </a:stretch>
        </p:blipFill>
        <p:spPr>
          <a:xfrm>
            <a:off x="4427984" y="3501008"/>
            <a:ext cx="4176464" cy="2756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Afbeelding 11" descr="_DSC0143.jpg"/>
          <p:cNvPicPr>
            <a:picLocks noChangeAspect="1"/>
          </p:cNvPicPr>
          <p:nvPr/>
        </p:nvPicPr>
        <p:blipFill>
          <a:blip r:embed="rId5" cstate="print"/>
          <a:stretch>
            <a:fillRect/>
          </a:stretch>
        </p:blipFill>
        <p:spPr>
          <a:xfrm>
            <a:off x="323528" y="3572073"/>
            <a:ext cx="3888432" cy="2614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Afbeelding 12" descr="_DSC0731.JPG">
            <a:extLst>
              <a:ext uri="{FF2B5EF4-FFF2-40B4-BE49-F238E27FC236}">
                <a16:creationId xmlns:a16="http://schemas.microsoft.com/office/drawing/2014/main" id="{3C093305-42AF-4D9D-A56E-1FF65E351EC9}"/>
              </a:ext>
            </a:extLst>
          </p:cNvPr>
          <p:cNvPicPr>
            <a:picLocks noChangeAspect="1"/>
          </p:cNvPicPr>
          <p:nvPr/>
        </p:nvPicPr>
        <p:blipFill>
          <a:blip r:embed="rId6" cstate="print"/>
          <a:stretch>
            <a:fillRect/>
          </a:stretch>
        </p:blipFill>
        <p:spPr>
          <a:xfrm>
            <a:off x="293931" y="476672"/>
            <a:ext cx="3899039" cy="266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Bibliotheek Zeeuws-Vlaanderen">
            <a:extLst>
              <a:ext uri="{FF2B5EF4-FFF2-40B4-BE49-F238E27FC236}">
                <a16:creationId xmlns:a16="http://schemas.microsoft.com/office/drawing/2014/main" id="{6630E3EC-D8A2-43F4-A01A-E2D8D3585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9277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040 _DSC0002 (4288 x 2848).jpg">
            <a:extLst>
              <a:ext uri="{FF2B5EF4-FFF2-40B4-BE49-F238E27FC236}">
                <a16:creationId xmlns:a16="http://schemas.microsoft.com/office/drawing/2014/main" id="{3650C8DD-D84D-4AB0-A933-453BEF012F73}"/>
              </a:ext>
            </a:extLst>
          </p:cNvPr>
          <p:cNvPicPr>
            <a:picLocks noChangeAspect="1"/>
          </p:cNvPicPr>
          <p:nvPr/>
        </p:nvPicPr>
        <p:blipFill rotWithShape="1">
          <a:blip r:embed="rId2" cstate="print"/>
          <a:srcRect l="7964" r="4152"/>
          <a:stretch/>
        </p:blipFill>
        <p:spPr>
          <a:xfrm>
            <a:off x="0" y="-26650"/>
            <a:ext cx="9144000" cy="6910551"/>
          </a:xfrm>
          <a:prstGeom prst="rect">
            <a:avLst/>
          </a:prstGeom>
        </p:spPr>
      </p:pic>
      <p:pic>
        <p:nvPicPr>
          <p:cNvPr id="3" name="Picture 2" descr="Bibliotheek Zeeuws-Vlaanderen">
            <a:extLst>
              <a:ext uri="{FF2B5EF4-FFF2-40B4-BE49-F238E27FC236}">
                <a16:creationId xmlns:a16="http://schemas.microsoft.com/office/drawing/2014/main" id="{8DFB41EC-4D88-4DDB-A64F-F5D9DC3C9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7879C2B-3DD5-4FC1-B72E-37C99A290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38411354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Afbeelding 1" descr="048 _DSC0134 (2848 x 4288).jpg"/>
          <p:cNvPicPr>
            <a:picLocks noGrp="1" noChangeAspect="1"/>
          </p:cNvPicPr>
          <p:nvPr>
            <p:ph sz="half" idx="4294967295"/>
          </p:nvPr>
        </p:nvPicPr>
        <p:blipFill>
          <a:blip r:embed="rId3" cstate="print"/>
          <a:srcRect/>
          <a:stretch>
            <a:fillRect/>
          </a:stretch>
        </p:blipFill>
        <p:spPr>
          <a:xfrm>
            <a:off x="414077" y="332656"/>
            <a:ext cx="1932988" cy="2911777"/>
          </a:xfrm>
          <a:prstGeom prst="roundRect">
            <a:avLst>
              <a:gd name="adj" fmla="val 9247"/>
            </a:avLst>
          </a:prstGeom>
        </p:spPr>
      </p:pic>
      <p:pic>
        <p:nvPicPr>
          <p:cNvPr id="10" name="Tijdelijke aanduiding voor inhoud 9" descr="fatimanaima.jpg"/>
          <p:cNvPicPr>
            <a:picLocks noGrp="1" noChangeAspect="1"/>
          </p:cNvPicPr>
          <p:nvPr>
            <p:ph sz="half" idx="4294967295"/>
          </p:nvPr>
        </p:nvPicPr>
        <p:blipFill>
          <a:blip r:embed="rId4" cstate="print"/>
          <a:stretch>
            <a:fillRect/>
          </a:stretch>
        </p:blipFill>
        <p:spPr>
          <a:xfrm>
            <a:off x="2548743" y="385665"/>
            <a:ext cx="1917700" cy="2879725"/>
          </a:xfrm>
          <a:prstGeom prst="roundRect">
            <a:avLst>
              <a:gd name="adj" fmla="val 8594"/>
            </a:avLst>
          </a:prstGeom>
          <a:solidFill>
            <a:srgbClr val="FFFFFF">
              <a:shade val="85000"/>
            </a:srgbClr>
          </a:solidFill>
        </p:spPr>
      </p:pic>
      <p:pic>
        <p:nvPicPr>
          <p:cNvPr id="8196" name="Afbeelding 1" descr="047 _DSC0118 (2848 x 4288).jpg"/>
          <p:cNvPicPr>
            <a:picLocks noChangeAspect="1"/>
          </p:cNvPicPr>
          <p:nvPr/>
        </p:nvPicPr>
        <p:blipFill>
          <a:blip r:embed="rId5" cstate="print"/>
          <a:srcRect/>
          <a:stretch>
            <a:fillRect/>
          </a:stretch>
        </p:blipFill>
        <p:spPr bwMode="auto">
          <a:xfrm>
            <a:off x="4640506" y="385665"/>
            <a:ext cx="1913183" cy="2880320"/>
          </a:xfrm>
          <a:prstGeom prst="roundRect">
            <a:avLst>
              <a:gd name="adj" fmla="val 10107"/>
            </a:avLst>
          </a:prstGeom>
          <a:noFill/>
          <a:ln w="9525">
            <a:noFill/>
            <a:miter lim="800000"/>
            <a:headEnd/>
            <a:tailEnd/>
          </a:ln>
        </p:spPr>
      </p:pic>
      <p:pic>
        <p:nvPicPr>
          <p:cNvPr id="8198" name="Afbeelding 1" descr="031 _DSC0182 (2848 x 4288).jpg"/>
          <p:cNvPicPr>
            <a:picLocks noChangeAspect="1"/>
          </p:cNvPicPr>
          <p:nvPr/>
        </p:nvPicPr>
        <p:blipFill>
          <a:blip r:embed="rId6" cstate="print"/>
          <a:srcRect/>
          <a:stretch>
            <a:fillRect/>
          </a:stretch>
        </p:blipFill>
        <p:spPr bwMode="auto">
          <a:xfrm>
            <a:off x="6727752" y="385665"/>
            <a:ext cx="1944216" cy="2925515"/>
          </a:xfrm>
          <a:prstGeom prst="roundRect">
            <a:avLst>
              <a:gd name="adj" fmla="val 10673"/>
            </a:avLst>
          </a:prstGeom>
          <a:noFill/>
          <a:ln w="9525">
            <a:noFill/>
            <a:miter lim="800000"/>
            <a:headEnd/>
            <a:tailEnd/>
          </a:ln>
        </p:spPr>
      </p:pic>
      <p:pic>
        <p:nvPicPr>
          <p:cNvPr id="9" name="Afbeelding 8" descr="_DSC0045.jpg"/>
          <p:cNvPicPr>
            <a:picLocks noChangeAspect="1"/>
          </p:cNvPicPr>
          <p:nvPr/>
        </p:nvPicPr>
        <p:blipFill>
          <a:blip r:embed="rId7" cstate="print"/>
          <a:stretch>
            <a:fillRect/>
          </a:stretch>
        </p:blipFill>
        <p:spPr>
          <a:xfrm>
            <a:off x="4648824" y="3501008"/>
            <a:ext cx="4023144" cy="2677054"/>
          </a:xfrm>
          <a:prstGeom prst="roundRect">
            <a:avLst>
              <a:gd name="adj" fmla="val 954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Afbeelding 12" descr="_DSC0231.jpg"/>
          <p:cNvPicPr>
            <a:picLocks noChangeAspect="1"/>
          </p:cNvPicPr>
          <p:nvPr/>
        </p:nvPicPr>
        <p:blipFill>
          <a:blip r:embed="rId8" cstate="print"/>
          <a:stretch>
            <a:fillRect/>
          </a:stretch>
        </p:blipFill>
        <p:spPr>
          <a:xfrm>
            <a:off x="447609" y="3331159"/>
            <a:ext cx="4018833" cy="2902011"/>
          </a:xfrm>
          <a:prstGeom prst="roundRect">
            <a:avLst>
              <a:gd name="adj" fmla="val 112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Bibliotheek Zeeuws-Vlaanderen">
            <a:extLst>
              <a:ext uri="{FF2B5EF4-FFF2-40B4-BE49-F238E27FC236}">
                <a16:creationId xmlns:a16="http://schemas.microsoft.com/office/drawing/2014/main" id="{DE72D448-DBDE-4E5C-9E5B-875C6FDA7E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4B6B1890-C4A4-49B8-A10C-5C41669093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20165435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260455"/>
            <a:ext cx="9052177" cy="4556516"/>
          </a:xfrm>
          <a:prstGeom prst="rect">
            <a:avLst/>
          </a:prstGeom>
        </p:spPr>
      </p:pic>
      <p:pic>
        <p:nvPicPr>
          <p:cNvPr id="3" name="Picture 2" descr="Bibliotheek Zeeuws-Vlaanderen">
            <a:extLst>
              <a:ext uri="{FF2B5EF4-FFF2-40B4-BE49-F238E27FC236}">
                <a16:creationId xmlns:a16="http://schemas.microsoft.com/office/drawing/2014/main" id="{D32F6F7C-5064-4A2D-973D-32591DBEC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243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nrc.nl/images/w1280/mbVerteltas3_18185.jpg"/>
          <p:cNvPicPr>
            <a:picLocks noChangeAspect="1" noChangeArrowheads="1"/>
          </p:cNvPicPr>
          <p:nvPr/>
        </p:nvPicPr>
        <p:blipFill rotWithShape="1">
          <a:blip r:embed="rId2">
            <a:extLst>
              <a:ext uri="{28A0092B-C50C-407E-A947-70E740481C1C}">
                <a14:useLocalDpi xmlns:a14="http://schemas.microsoft.com/office/drawing/2010/main" val="0"/>
              </a:ext>
            </a:extLst>
          </a:blip>
          <a:srcRect l="6653" r="4463"/>
          <a:stretch/>
        </p:blipFill>
        <p:spPr bwMode="auto">
          <a:xfrm>
            <a:off x="1" y="0"/>
            <a:ext cx="9144000" cy="68557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ibliotheek Zeeuws-Vlaanderen">
            <a:extLst>
              <a:ext uri="{FF2B5EF4-FFF2-40B4-BE49-F238E27FC236}">
                <a16:creationId xmlns:a16="http://schemas.microsoft.com/office/drawing/2014/main" id="{A1226B30-E53F-4470-A440-581008541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B4878AC-989E-45BE-940F-2FBD190AC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4519900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053406" y="1115851"/>
            <a:ext cx="7037188" cy="4626299"/>
          </a:xfrm>
          <a:prstGeom prst="rect">
            <a:avLst/>
          </a:prstGeom>
        </p:spPr>
      </p:pic>
      <p:pic>
        <p:nvPicPr>
          <p:cNvPr id="4" name="Picture 2" descr="Bibliotheek Zeeuws-Vlaanderen">
            <a:extLst>
              <a:ext uri="{FF2B5EF4-FFF2-40B4-BE49-F238E27FC236}">
                <a16:creationId xmlns:a16="http://schemas.microsoft.com/office/drawing/2014/main" id="{37C4C8A9-678B-4D14-AEDD-AB307A32A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3E56B406-C7E1-4B57-8821-FDBD7C900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303016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ontwikkeling vindt </a:t>
            </a:r>
            <a:br>
              <a:rPr lang="nl-NL" dirty="0"/>
            </a:br>
            <a:r>
              <a:rPr lang="nl-NL" dirty="0"/>
              <a:t>vooral thuis plaats</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453" y="1600200"/>
            <a:ext cx="6003093" cy="4525963"/>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785444"/>
            <a:ext cx="2209524" cy="768254"/>
          </a:xfrm>
          <a:prstGeom prst="rect">
            <a:avLst/>
          </a:prstGeom>
        </p:spPr>
      </p:pic>
      <p:pic>
        <p:nvPicPr>
          <p:cNvPr id="6" name="Picture 2" descr="Bibliotheek Zeeuws-Vlaanderen">
            <a:extLst>
              <a:ext uri="{FF2B5EF4-FFF2-40B4-BE49-F238E27FC236}">
                <a16:creationId xmlns:a16="http://schemas.microsoft.com/office/drawing/2014/main" id="{42356F8C-EF83-4C07-AA47-F07C8B80D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386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090058" y="1254314"/>
            <a:ext cx="6963884" cy="4349373"/>
          </a:xfrm>
          <a:prstGeom prst="rect">
            <a:avLst/>
          </a:prstGeom>
        </p:spPr>
      </p:pic>
      <p:pic>
        <p:nvPicPr>
          <p:cNvPr id="3" name="Picture 2" descr="Bibliotheek Zeeuws-Vlaanderen">
            <a:extLst>
              <a:ext uri="{FF2B5EF4-FFF2-40B4-BE49-F238E27FC236}">
                <a16:creationId xmlns:a16="http://schemas.microsoft.com/office/drawing/2014/main" id="{7DD29C05-4856-48FD-83D0-1BF83797F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983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000677" y="1150742"/>
            <a:ext cx="7045333" cy="4675169"/>
          </a:xfrm>
          <a:prstGeom prst="rect">
            <a:avLst/>
          </a:prstGeom>
        </p:spPr>
      </p:pic>
      <p:pic>
        <p:nvPicPr>
          <p:cNvPr id="3" name="Picture 2" descr="Bibliotheek Zeeuws-Vlaanderen">
            <a:extLst>
              <a:ext uri="{FF2B5EF4-FFF2-40B4-BE49-F238E27FC236}">
                <a16:creationId xmlns:a16="http://schemas.microsoft.com/office/drawing/2014/main" id="{77853A2C-57AC-41B0-B83E-EB2FE5F68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A32DFE68-D41C-49A3-BCC6-4975D89C1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26664355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041189" y="1229879"/>
            <a:ext cx="7061622" cy="4398242"/>
          </a:xfrm>
          <a:prstGeom prst="rect">
            <a:avLst/>
          </a:prstGeom>
        </p:spPr>
      </p:pic>
      <p:pic>
        <p:nvPicPr>
          <p:cNvPr id="3" name="Picture 2" descr="Bibliotheek Zeeuws-Vlaanderen">
            <a:extLst>
              <a:ext uri="{FF2B5EF4-FFF2-40B4-BE49-F238E27FC236}">
                <a16:creationId xmlns:a16="http://schemas.microsoft.com/office/drawing/2014/main" id="{43533B9A-C56D-4C6E-A2C5-65D481F26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888522E4-4C0B-4B5D-9C9C-34F1ECB0A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33600364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rgbClr val="7AC24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87AC4-601B-4BE7-BE95-2DAC3F0251A6}"/>
              </a:ext>
            </a:extLst>
          </p:cNvPr>
          <p:cNvSpPr>
            <a:spLocks noGrp="1"/>
          </p:cNvSpPr>
          <p:nvPr>
            <p:ph type="ctrTitle"/>
          </p:nvPr>
        </p:nvSpPr>
        <p:spPr/>
        <p:txBody>
          <a:bodyPr/>
          <a:lstStyle/>
          <a:p>
            <a:r>
              <a:rPr lang="nl-NL" dirty="0"/>
              <a:t>Hoe zorg je dat er veel ouders komen op een ouderavond?</a:t>
            </a:r>
          </a:p>
        </p:txBody>
      </p:sp>
    </p:spTree>
    <p:extLst>
      <p:ext uri="{BB962C8B-B14F-4D97-AF65-F5344CB8AC3E}">
        <p14:creationId xmlns:p14="http://schemas.microsoft.com/office/powerpoint/2010/main" val="17931868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descr="http://static1.goedgevoel.be/static/photo/2009/10/13/2/media_xl_923657.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09" t="29517" r="32154"/>
          <a:stretch/>
        </p:blipFill>
        <p:spPr bwMode="auto">
          <a:xfrm>
            <a:off x="827584" y="4869160"/>
            <a:ext cx="2770235" cy="1844824"/>
          </a:xfrm>
          <a:prstGeom prst="rect">
            <a:avLst/>
          </a:prstGeom>
          <a:noFill/>
          <a:extLst>
            <a:ext uri="{909E8E84-426E-40DD-AFC4-6F175D3DCCD1}">
              <a14:hiddenFill xmlns:a14="http://schemas.microsoft.com/office/drawing/2010/main">
                <a:solidFill>
                  <a:srgbClr val="FFFFFF"/>
                </a:solidFill>
              </a14:hiddenFill>
            </a:ext>
          </a:extLst>
        </p:spPr>
      </p:pic>
      <p:sp>
        <p:nvSpPr>
          <p:cNvPr id="2" name="Gedachtewolkje: wolk 1"/>
          <p:cNvSpPr/>
          <p:nvPr/>
        </p:nvSpPr>
        <p:spPr>
          <a:xfrm>
            <a:off x="683568" y="260648"/>
            <a:ext cx="8208912" cy="4608512"/>
          </a:xfrm>
          <a:prstGeom prst="cloudCallou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Picture 2" descr="Bibliotheek Zeeuws-Vlaanderen">
            <a:extLst>
              <a:ext uri="{FF2B5EF4-FFF2-40B4-BE49-F238E27FC236}">
                <a16:creationId xmlns:a16="http://schemas.microsoft.com/office/drawing/2014/main" id="{8CF1C5AF-6143-4A4A-BAB0-12EC33489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1BF1E16C-B471-4E5F-9D2C-FCA5D9EB1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24884000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571051" y="426666"/>
            <a:ext cx="5338760" cy="50958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 name="Ovaal 2"/>
          <p:cNvSpPr/>
          <p:nvPr/>
        </p:nvSpPr>
        <p:spPr>
          <a:xfrm>
            <a:off x="1437826" y="1236291"/>
            <a:ext cx="3555996" cy="3486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4" name="Ovaal 3"/>
          <p:cNvSpPr/>
          <p:nvPr/>
        </p:nvSpPr>
        <p:spPr>
          <a:xfrm>
            <a:off x="2247451" y="2026866"/>
            <a:ext cx="1954368" cy="1885950"/>
          </a:xfrm>
          <a:prstGeom prst="ellipse">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400" b="1" dirty="0">
                <a:effectLst/>
                <a:latin typeface="Calibri" panose="020F0502020204030204" pitchFamily="34" charset="0"/>
                <a:ea typeface="Cambria" panose="02040503050406030204" pitchFamily="18" charset="0"/>
                <a:cs typeface="Times New Roman" panose="02020603050405020304" pitchFamily="18" charset="0"/>
              </a:rPr>
              <a:t>Ouders die altijd komen</a:t>
            </a:r>
            <a:endParaRPr lang="nl-NL" sz="1200" dirty="0">
              <a:effectLst/>
              <a:latin typeface="Arial Black" panose="020B0A04020102020204" pitchFamily="34" charset="0"/>
              <a:ea typeface="Cambria" panose="02040503050406030204" pitchFamily="18" charset="0"/>
              <a:cs typeface="Times New Roman" panose="02020603050405020304" pitchFamily="18" charset="0"/>
            </a:endParaRPr>
          </a:p>
        </p:txBody>
      </p:sp>
      <p:sp>
        <p:nvSpPr>
          <p:cNvPr id="5" name="Rechthoek: afgeronde hoeken 4"/>
          <p:cNvSpPr/>
          <p:nvPr/>
        </p:nvSpPr>
        <p:spPr>
          <a:xfrm>
            <a:off x="5937184" y="4855791"/>
            <a:ext cx="3005789" cy="666750"/>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400" dirty="0">
                <a:effectLst/>
                <a:latin typeface="Calibri" panose="020F0502020204030204" pitchFamily="34" charset="0"/>
                <a:ea typeface="Cambria" panose="02040503050406030204" pitchFamily="18" charset="0"/>
                <a:cs typeface="Times New Roman" panose="02020603050405020304" pitchFamily="18" charset="0"/>
              </a:rPr>
              <a:t>De uitnodiging is heel persoonlijk; </a:t>
            </a:r>
            <a:br>
              <a:rPr lang="nl-NL" sz="1400" dirty="0">
                <a:effectLst/>
                <a:latin typeface="Calibri" panose="020F0502020204030204" pitchFamily="34" charset="0"/>
                <a:ea typeface="Cambria" panose="02040503050406030204" pitchFamily="18" charset="0"/>
                <a:cs typeface="Times New Roman" panose="02020603050405020304" pitchFamily="18" charset="0"/>
              </a:rPr>
            </a:br>
            <a:r>
              <a:rPr lang="nl-NL" sz="1400" dirty="0">
                <a:effectLst/>
                <a:latin typeface="Calibri" panose="020F0502020204030204" pitchFamily="34" charset="0"/>
                <a:ea typeface="Cambria" panose="02040503050406030204" pitchFamily="18" charset="0"/>
                <a:cs typeface="Times New Roman" panose="02020603050405020304" pitchFamily="18" charset="0"/>
              </a:rPr>
              <a:t>“Ik heb jou nodig!” </a:t>
            </a:r>
            <a:r>
              <a:rPr lang="nl-NL" sz="1400" dirty="0">
                <a:latin typeface="Calibri" panose="020F0502020204030204" pitchFamily="34" charset="0"/>
                <a:ea typeface="Cambria" panose="02040503050406030204" pitchFamily="18" charset="0"/>
                <a:cs typeface="Times New Roman" panose="02020603050405020304" pitchFamily="18" charset="0"/>
              </a:rPr>
              <a:t>F</a:t>
            </a:r>
            <a:r>
              <a:rPr lang="nl-NL" sz="1400" dirty="0">
                <a:effectLst/>
                <a:latin typeface="Calibri" panose="020F0502020204030204" pitchFamily="34" charset="0"/>
                <a:ea typeface="Cambria" panose="02040503050406030204" pitchFamily="18" charset="0"/>
                <a:cs typeface="Times New Roman" panose="02020603050405020304" pitchFamily="18" charset="0"/>
              </a:rPr>
              <a:t>ace </a:t>
            </a:r>
            <a:r>
              <a:rPr lang="nl-NL" sz="1400" dirty="0" err="1">
                <a:effectLst/>
                <a:latin typeface="Calibri" panose="020F0502020204030204" pitchFamily="34" charset="0"/>
                <a:ea typeface="Cambria" panose="02040503050406030204" pitchFamily="18" charset="0"/>
                <a:cs typeface="Times New Roman" panose="02020603050405020304" pitchFamily="18" charset="0"/>
              </a:rPr>
              <a:t>to</a:t>
            </a:r>
            <a:r>
              <a:rPr lang="nl-NL" sz="1400" dirty="0">
                <a:effectLst/>
                <a:latin typeface="Calibri" panose="020F0502020204030204" pitchFamily="34" charset="0"/>
                <a:ea typeface="Cambria" panose="02040503050406030204" pitchFamily="18" charset="0"/>
                <a:cs typeface="Times New Roman" panose="02020603050405020304" pitchFamily="18" charset="0"/>
              </a:rPr>
              <a:t> face. Oordeelsvrij en positief</a:t>
            </a:r>
            <a:endParaRPr lang="nl-NL" sz="1200" dirty="0">
              <a:effectLst/>
              <a:latin typeface="Arial Black" panose="020B0A04020102020204" pitchFamily="34" charset="0"/>
              <a:ea typeface="Cambria" panose="02040503050406030204" pitchFamily="18" charset="0"/>
              <a:cs typeface="Times New Roman" panose="02020603050405020304" pitchFamily="18" charset="0"/>
            </a:endParaRPr>
          </a:p>
        </p:txBody>
      </p:sp>
      <p:sp>
        <p:nvSpPr>
          <p:cNvPr id="6" name="Rechthoek: afgeronde hoeken 5"/>
          <p:cNvSpPr/>
          <p:nvPr/>
        </p:nvSpPr>
        <p:spPr>
          <a:xfrm>
            <a:off x="5917706" y="3791197"/>
            <a:ext cx="3028047" cy="770167"/>
          </a:xfrm>
          <a:prstGeom prst="round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400" dirty="0">
                <a:latin typeface="Calibri" panose="020F0502020204030204" pitchFamily="34" charset="0"/>
                <a:ea typeface="Cambria" panose="02040503050406030204" pitchFamily="18" charset="0"/>
                <a:cs typeface="Times New Roman" panose="02020603050405020304" pitchFamily="18" charset="0"/>
              </a:rPr>
              <a:t>De uitnodiging is heel bijzonder zodat deze ouder besluit om te komen.  Bijvoorbeeld: Kind nodigt ouders uit. </a:t>
            </a:r>
            <a:endParaRPr lang="nl-NL" sz="1200" dirty="0">
              <a:effectLst/>
              <a:latin typeface="Arial Black" panose="020B0A04020102020204" pitchFamily="34" charset="0"/>
              <a:ea typeface="Cambria" panose="02040503050406030204" pitchFamily="18" charset="0"/>
              <a:cs typeface="Times New Roman" panose="02020603050405020304" pitchFamily="18" charset="0"/>
            </a:endParaRPr>
          </a:p>
        </p:txBody>
      </p:sp>
      <p:cxnSp>
        <p:nvCxnSpPr>
          <p:cNvPr id="8" name="Rechte verbindingslijn 7"/>
          <p:cNvCxnSpPr>
            <a:cxnSpLocks/>
          </p:cNvCxnSpPr>
          <p:nvPr/>
        </p:nvCxnSpPr>
        <p:spPr>
          <a:xfrm>
            <a:off x="3941069" y="5179641"/>
            <a:ext cx="1996115" cy="39236"/>
          </a:xfrm>
          <a:prstGeom prst="line">
            <a:avLst/>
          </a:prstGeom>
        </p:spPr>
        <p:style>
          <a:lnRef idx="2">
            <a:schemeClr val="accent6"/>
          </a:lnRef>
          <a:fillRef idx="0">
            <a:schemeClr val="accent6"/>
          </a:fillRef>
          <a:effectRef idx="1">
            <a:schemeClr val="accent6"/>
          </a:effectRef>
          <a:fontRef idx="minor">
            <a:schemeClr val="tx1"/>
          </a:fontRef>
        </p:style>
      </p:cxnSp>
      <p:cxnSp>
        <p:nvCxnSpPr>
          <p:cNvPr id="9" name="Rechte verbindingslijn 8"/>
          <p:cNvCxnSpPr>
            <a:cxnSpLocks/>
            <a:endCxn id="6" idx="1"/>
          </p:cNvCxnSpPr>
          <p:nvPr/>
        </p:nvCxnSpPr>
        <p:spPr>
          <a:xfrm>
            <a:off x="3942485" y="4153455"/>
            <a:ext cx="1975221" cy="22826"/>
          </a:xfrm>
          <a:prstGeom prst="line">
            <a:avLst/>
          </a:prstGeom>
        </p:spPr>
        <p:style>
          <a:lnRef idx="2">
            <a:schemeClr val="accent3"/>
          </a:lnRef>
          <a:fillRef idx="0">
            <a:schemeClr val="accent3"/>
          </a:fillRef>
          <a:effectRef idx="1">
            <a:schemeClr val="accent3"/>
          </a:effectRef>
          <a:fontRef idx="minor">
            <a:schemeClr val="tx1"/>
          </a:fontRef>
        </p:style>
      </p:cxnSp>
      <p:sp>
        <p:nvSpPr>
          <p:cNvPr id="14" name="Rechthoek: afgeronde hoeken 13"/>
          <p:cNvSpPr/>
          <p:nvPr/>
        </p:nvSpPr>
        <p:spPr>
          <a:xfrm>
            <a:off x="6012160" y="2780928"/>
            <a:ext cx="2952329" cy="666750"/>
          </a:xfrm>
          <a:prstGeom prst="round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400" dirty="0">
                <a:effectLst/>
                <a:latin typeface="Calibri" panose="020F0502020204030204" pitchFamily="34" charset="0"/>
                <a:ea typeface="Cambria" panose="02040503050406030204" pitchFamily="18" charset="0"/>
                <a:cs typeface="Times New Roman" panose="02020603050405020304" pitchFamily="18" charset="0"/>
              </a:rPr>
              <a:t>De brief met “beste ouders” is voldoende om deze ouder te mobiliseren.</a:t>
            </a:r>
            <a:endParaRPr lang="nl-NL" sz="1200" dirty="0">
              <a:effectLst/>
              <a:latin typeface="Arial Black" panose="020B0A04020102020204" pitchFamily="34" charset="0"/>
              <a:ea typeface="Cambria" panose="02040503050406030204" pitchFamily="18" charset="0"/>
              <a:cs typeface="Times New Roman" panose="02020603050405020304" pitchFamily="18" charset="0"/>
            </a:endParaRPr>
          </a:p>
        </p:txBody>
      </p:sp>
      <p:cxnSp>
        <p:nvCxnSpPr>
          <p:cNvPr id="15" name="Rechte verbindingslijn 14"/>
          <p:cNvCxnSpPr>
            <a:cxnSpLocks/>
            <a:endCxn id="14" idx="1"/>
          </p:cNvCxnSpPr>
          <p:nvPr/>
        </p:nvCxnSpPr>
        <p:spPr>
          <a:xfrm>
            <a:off x="3939943" y="3109223"/>
            <a:ext cx="2072217" cy="5080"/>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16" name="Tekstvak 2"/>
          <p:cNvSpPr txBox="1">
            <a:spLocks noChangeArrowheads="1"/>
          </p:cNvSpPr>
          <p:nvPr/>
        </p:nvSpPr>
        <p:spPr bwMode="auto">
          <a:xfrm>
            <a:off x="2517334" y="3999026"/>
            <a:ext cx="1419225" cy="53340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nl-NL" sz="1400" b="1" dirty="0">
                <a:effectLst/>
                <a:latin typeface="Calibri" panose="020F0502020204030204" pitchFamily="34" charset="0"/>
                <a:ea typeface="Cambria" panose="02040503050406030204" pitchFamily="18" charset="0"/>
                <a:cs typeface="Times New Roman" panose="02020603050405020304" pitchFamily="18" charset="0"/>
              </a:rPr>
              <a:t>Ouders die soms komen</a:t>
            </a:r>
            <a:endParaRPr lang="nl-NL" sz="1200" dirty="0">
              <a:effectLst/>
              <a:latin typeface="Arial Black" panose="020B0A04020102020204" pitchFamily="34" charset="0"/>
              <a:ea typeface="Cambria" panose="02040503050406030204" pitchFamily="18" charset="0"/>
              <a:cs typeface="Times New Roman" panose="02020603050405020304" pitchFamily="18" charset="0"/>
            </a:endParaRPr>
          </a:p>
        </p:txBody>
      </p:sp>
      <p:sp>
        <p:nvSpPr>
          <p:cNvPr id="17" name="Tekstvak 2"/>
          <p:cNvSpPr txBox="1">
            <a:spLocks noChangeArrowheads="1"/>
          </p:cNvSpPr>
          <p:nvPr/>
        </p:nvSpPr>
        <p:spPr bwMode="auto">
          <a:xfrm>
            <a:off x="2425410" y="4854997"/>
            <a:ext cx="1637764" cy="53340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nl-NL" sz="1400" b="1" dirty="0">
                <a:effectLst/>
                <a:latin typeface="Calibri" panose="020F0502020204030204" pitchFamily="34" charset="0"/>
                <a:ea typeface="Cambria" panose="02040503050406030204" pitchFamily="18" charset="0"/>
                <a:cs typeface="Times New Roman" panose="02020603050405020304" pitchFamily="18" charset="0"/>
              </a:rPr>
              <a:t>Ouders die (bijna) nooit komen</a:t>
            </a:r>
            <a:endParaRPr lang="nl-NL" sz="1200" dirty="0">
              <a:effectLst/>
              <a:latin typeface="Arial Black" panose="020B0A04020102020204" pitchFamily="34" charset="0"/>
              <a:ea typeface="Cambria" panose="02040503050406030204" pitchFamily="18" charset="0"/>
              <a:cs typeface="Times New Roman" panose="02020603050405020304" pitchFamily="18" charset="0"/>
            </a:endParaRPr>
          </a:p>
        </p:txBody>
      </p:sp>
      <p:pic>
        <p:nvPicPr>
          <p:cNvPr id="21" name="Afbeelding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82" y="5950963"/>
            <a:ext cx="2083128" cy="724306"/>
          </a:xfrm>
          <a:prstGeom prst="rect">
            <a:avLst/>
          </a:prstGeom>
        </p:spPr>
      </p:pic>
      <p:pic>
        <p:nvPicPr>
          <p:cNvPr id="7" name="Afbeelding 6">
            <a:extLst>
              <a:ext uri="{FF2B5EF4-FFF2-40B4-BE49-F238E27FC236}">
                <a16:creationId xmlns:a16="http://schemas.microsoft.com/office/drawing/2014/main" id="{26E578C2-73D0-44B2-8421-57A22144670C}"/>
              </a:ext>
            </a:extLst>
          </p:cNvPr>
          <p:cNvPicPr>
            <a:picLocks noChangeAspect="1"/>
          </p:cNvPicPr>
          <p:nvPr/>
        </p:nvPicPr>
        <p:blipFill>
          <a:blip r:embed="rId3"/>
          <a:stretch>
            <a:fillRect/>
          </a:stretch>
        </p:blipFill>
        <p:spPr>
          <a:xfrm>
            <a:off x="5961854" y="383123"/>
            <a:ext cx="2952329" cy="1979384"/>
          </a:xfrm>
          <a:prstGeom prst="roundRect">
            <a:avLst>
              <a:gd name="adj" fmla="val 59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2" descr="Bibliotheek Zeeuws-Vlaanderen">
            <a:extLst>
              <a:ext uri="{FF2B5EF4-FFF2-40B4-BE49-F238E27FC236}">
                <a16:creationId xmlns:a16="http://schemas.microsoft.com/office/drawing/2014/main" id="{5561CA57-522C-46DB-BAD8-F4BE3A7AE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4" grpId="0" animBg="1"/>
      <p:bldP spid="16" grpId="0"/>
      <p:bldP spid="1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3861048"/>
            <a:ext cx="3995936" cy="2996952"/>
          </a:xfrm>
          <a:prstGeom prst="rect">
            <a:avLst/>
          </a:prstGeom>
        </p:spPr>
      </p:pic>
      <p:pic>
        <p:nvPicPr>
          <p:cNvPr id="130052" name="Picture 4" descr="C:\Users\David\Google Drive\experts\3 Rayons\Rayon Almere\Wensen en verwachtingenavonden\Foto_film Kristal\IMG_0359.JPG"/>
          <p:cNvPicPr>
            <a:picLocks noChangeAspect="1" noChangeArrowheads="1"/>
          </p:cNvPicPr>
          <p:nvPr/>
        </p:nvPicPr>
        <p:blipFill>
          <a:blip r:embed="rId4" cstate="print"/>
          <a:srcRect/>
          <a:stretch>
            <a:fillRect/>
          </a:stretch>
        </p:blipFill>
        <p:spPr bwMode="auto">
          <a:xfrm>
            <a:off x="3923928" y="4921785"/>
            <a:ext cx="2592288" cy="1936216"/>
          </a:xfrm>
          <a:prstGeom prst="rect">
            <a:avLst/>
          </a:prstGeom>
          <a:noFill/>
        </p:spPr>
      </p:pic>
      <p:pic>
        <p:nvPicPr>
          <p:cNvPr id="130051" name="Picture 3" descr="C:\Users\David\Google Drive\experts\3 Rayons\Rayon Almere\Wensen en verwachtingenavonden\Foto_film Kristal\IMG_1294.JPG"/>
          <p:cNvPicPr>
            <a:picLocks noChangeAspect="1" noChangeArrowheads="1"/>
          </p:cNvPicPr>
          <p:nvPr/>
        </p:nvPicPr>
        <p:blipFill>
          <a:blip r:embed="rId5" cstate="print"/>
          <a:srcRect/>
          <a:stretch>
            <a:fillRect/>
          </a:stretch>
        </p:blipFill>
        <p:spPr bwMode="auto">
          <a:xfrm>
            <a:off x="6516216" y="3195343"/>
            <a:ext cx="2736304" cy="3662657"/>
          </a:xfrm>
          <a:prstGeom prst="rect">
            <a:avLst/>
          </a:prstGeom>
          <a:noFill/>
        </p:spPr>
      </p:pic>
      <p:sp>
        <p:nvSpPr>
          <p:cNvPr id="77825" name="Titel 1"/>
          <p:cNvSpPr>
            <a:spLocks noGrp="1"/>
          </p:cNvSpPr>
          <p:nvPr>
            <p:ph type="title"/>
          </p:nvPr>
        </p:nvSpPr>
        <p:spPr/>
        <p:txBody>
          <a:bodyPr/>
          <a:lstStyle/>
          <a:p>
            <a:pPr eaLnBrk="1" hangingPunct="1"/>
            <a:r>
              <a:rPr lang="nl-NL" sz="4000" dirty="0">
                <a:solidFill>
                  <a:srgbClr val="F47634"/>
                </a:solidFill>
              </a:rPr>
              <a:t>Wensen en verwachtingen avonden</a:t>
            </a:r>
          </a:p>
        </p:txBody>
      </p:sp>
      <p:pic>
        <p:nvPicPr>
          <p:cNvPr id="130050" name="Picture 2" descr="C:\Users\David\Google Drive\experts\3 Rayons\Rayon Almere\Wensen en verwachtingenavonden\Foto_film Kristal\IMG_1289.JPG"/>
          <p:cNvPicPr>
            <a:picLocks noChangeAspect="1" noChangeArrowheads="1"/>
          </p:cNvPicPr>
          <p:nvPr/>
        </p:nvPicPr>
        <p:blipFill>
          <a:blip r:embed="rId6" cstate="print"/>
          <a:srcRect/>
          <a:stretch>
            <a:fillRect/>
          </a:stretch>
        </p:blipFill>
        <p:spPr bwMode="auto">
          <a:xfrm>
            <a:off x="3905088" y="2996952"/>
            <a:ext cx="2611128" cy="1950726"/>
          </a:xfrm>
          <a:prstGeom prst="rect">
            <a:avLst/>
          </a:prstGeom>
          <a:noFill/>
        </p:spPr>
      </p:pic>
      <p:pic>
        <p:nvPicPr>
          <p:cNvPr id="8" name="Afbeelding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576" y="5876126"/>
            <a:ext cx="2209524" cy="768254"/>
          </a:xfrm>
          <a:prstGeom prst="rect">
            <a:avLst/>
          </a:prstGeom>
        </p:spPr>
      </p:pic>
      <p:pic>
        <p:nvPicPr>
          <p:cNvPr id="3" name="Afbeelding 2"/>
          <p:cNvPicPr>
            <a:picLocks noChangeAspect="1"/>
          </p:cNvPicPr>
          <p:nvPr/>
        </p:nvPicPr>
        <p:blipFill>
          <a:blip r:embed="rId8"/>
          <a:stretch>
            <a:fillRect/>
          </a:stretch>
        </p:blipFill>
        <p:spPr>
          <a:xfrm>
            <a:off x="6457574" y="1385609"/>
            <a:ext cx="2707381" cy="2030536"/>
          </a:xfrm>
          <a:prstGeom prst="rect">
            <a:avLst/>
          </a:prstGeom>
        </p:spPr>
      </p:pic>
      <p:pic>
        <p:nvPicPr>
          <p:cNvPr id="136194" name="Picture 2" descr="Afbeeldingsresultaat voor wensen en verwachtingen avo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793" y="1385609"/>
            <a:ext cx="2670348" cy="200387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10"/>
          <a:stretch>
            <a:fillRect/>
          </a:stretch>
        </p:blipFill>
        <p:spPr>
          <a:xfrm>
            <a:off x="16765" y="2320884"/>
            <a:ext cx="3888323" cy="1859920"/>
          </a:xfrm>
          <a:prstGeom prst="rect">
            <a:avLst/>
          </a:prstGeom>
        </p:spPr>
      </p:pic>
      <p:pic>
        <p:nvPicPr>
          <p:cNvPr id="5" name="Afbeelding 4"/>
          <p:cNvPicPr>
            <a:picLocks noChangeAspect="1"/>
          </p:cNvPicPr>
          <p:nvPr/>
        </p:nvPicPr>
        <p:blipFill>
          <a:blip r:embed="rId11"/>
          <a:stretch>
            <a:fillRect/>
          </a:stretch>
        </p:blipFill>
        <p:spPr>
          <a:xfrm>
            <a:off x="53806" y="1371080"/>
            <a:ext cx="3814240" cy="996363"/>
          </a:xfrm>
          <a:prstGeom prst="rect">
            <a:avLst/>
          </a:prstGeom>
        </p:spPr>
      </p:pic>
      <p:pic>
        <p:nvPicPr>
          <p:cNvPr id="12" name="Picture 2" descr="Bibliotheek Zeeuws-Vlaanderen">
            <a:extLst>
              <a:ext uri="{FF2B5EF4-FFF2-40B4-BE49-F238E27FC236}">
                <a16:creationId xmlns:a16="http://schemas.microsoft.com/office/drawing/2014/main" id="{7A58A431-3338-42F5-A71A-A90BEE1F07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71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nsenavond uitnodig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00" y="1200150"/>
            <a:ext cx="8001000" cy="4457700"/>
          </a:xfrm>
          <a:prstGeom prst="rect">
            <a:avLst/>
          </a:prstGeom>
        </p:spPr>
      </p:pic>
      <p:pic>
        <p:nvPicPr>
          <p:cNvPr id="3" name="Picture 2" descr="Bibliotheek Zeeuws-Vlaanderen">
            <a:extLst>
              <a:ext uri="{FF2B5EF4-FFF2-40B4-BE49-F238E27FC236}">
                <a16:creationId xmlns:a16="http://schemas.microsoft.com/office/drawing/2014/main" id="{F3389FF2-B0EC-4ADA-887B-FA3A5035A2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0882C397-5500-4217-ADFF-8CC76A46C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spTree>
    <p:extLst>
      <p:ext uri="{BB962C8B-B14F-4D97-AF65-F5344CB8AC3E}">
        <p14:creationId xmlns:p14="http://schemas.microsoft.com/office/powerpoint/2010/main" val="14954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1178" y="781295"/>
            <a:ext cx="7758825" cy="2091362"/>
          </a:xfrm>
        </p:spPr>
        <p:txBody>
          <a:bodyPr/>
          <a:lstStyle/>
          <a:p>
            <a:r>
              <a:rPr lang="nl-NL" b="1" u="sng" dirty="0">
                <a:solidFill>
                  <a:srgbClr val="F37736"/>
                </a:solidFill>
              </a:rPr>
              <a:t>Samen vertrekken </a:t>
            </a:r>
            <a:br>
              <a:rPr lang="nl-NL" dirty="0">
                <a:solidFill>
                  <a:srgbClr val="F37736"/>
                </a:solidFill>
              </a:rPr>
            </a:br>
            <a:r>
              <a:rPr lang="nl-NL" dirty="0">
                <a:solidFill>
                  <a:srgbClr val="F37736"/>
                </a:solidFill>
              </a:rPr>
              <a:t>in plaats van </a:t>
            </a:r>
            <a:br>
              <a:rPr lang="nl-NL" dirty="0">
                <a:solidFill>
                  <a:srgbClr val="F37736"/>
                </a:solidFill>
              </a:rPr>
            </a:br>
            <a:r>
              <a:rPr lang="nl-NL" b="1" u="sng" dirty="0">
                <a:solidFill>
                  <a:srgbClr val="F37736"/>
                </a:solidFill>
              </a:rPr>
              <a:t>ouders/kinderen betrekken</a:t>
            </a:r>
          </a:p>
        </p:txBody>
      </p:sp>
      <p:pic>
        <p:nvPicPr>
          <p:cNvPr id="8" name="Afbeelding 7"/>
          <p:cNvPicPr>
            <a:picLocks noChangeAspect="1"/>
          </p:cNvPicPr>
          <p:nvPr/>
        </p:nvPicPr>
        <p:blipFill>
          <a:blip r:embed="rId2"/>
          <a:stretch>
            <a:fillRect/>
          </a:stretch>
        </p:blipFill>
        <p:spPr>
          <a:xfrm>
            <a:off x="2396005" y="3812764"/>
            <a:ext cx="910197" cy="2102214"/>
          </a:xfrm>
          <a:prstGeom prst="rect">
            <a:avLst/>
          </a:prstGeom>
        </p:spPr>
      </p:pic>
      <p:pic>
        <p:nvPicPr>
          <p:cNvPr id="9" name="Afbeelding 8"/>
          <p:cNvPicPr>
            <a:picLocks noChangeAspect="1"/>
          </p:cNvPicPr>
          <p:nvPr/>
        </p:nvPicPr>
        <p:blipFill>
          <a:blip r:embed="rId3"/>
          <a:stretch>
            <a:fillRect/>
          </a:stretch>
        </p:blipFill>
        <p:spPr>
          <a:xfrm>
            <a:off x="4772224" y="3853342"/>
            <a:ext cx="977387" cy="2011789"/>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9486" y="3592816"/>
            <a:ext cx="1180461" cy="2245404"/>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4211" y="3605694"/>
            <a:ext cx="1108342" cy="2427986"/>
          </a:xfrm>
          <a:prstGeom prst="rect">
            <a:avLst/>
          </a:prstGeom>
        </p:spPr>
      </p:pic>
      <p:pic>
        <p:nvPicPr>
          <p:cNvPr id="12" name="Afbeelding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1868" y="3741043"/>
            <a:ext cx="899580" cy="2124087"/>
          </a:xfrm>
          <a:prstGeom prst="rect">
            <a:avLst/>
          </a:prstGeom>
        </p:spPr>
      </p:pic>
      <p:pic>
        <p:nvPicPr>
          <p:cNvPr id="13" name="Afbeelding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648382" y="3824695"/>
            <a:ext cx="962208" cy="2315688"/>
          </a:xfrm>
          <a:prstGeom prst="rect">
            <a:avLst/>
          </a:prstGeom>
        </p:spPr>
      </p:pic>
      <p:pic>
        <p:nvPicPr>
          <p:cNvPr id="14" name="Afbeelding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362878" y="3667268"/>
            <a:ext cx="948874" cy="2157285"/>
          </a:xfrm>
          <a:prstGeom prst="rect">
            <a:avLst/>
          </a:prstGeom>
        </p:spPr>
      </p:pic>
      <p:pic>
        <p:nvPicPr>
          <p:cNvPr id="15" name="Afbeelding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542" y="5891982"/>
            <a:ext cx="1727180" cy="600542"/>
          </a:xfrm>
          <a:prstGeom prst="rect">
            <a:avLst/>
          </a:prstGeom>
        </p:spPr>
      </p:pic>
      <p:pic>
        <p:nvPicPr>
          <p:cNvPr id="16" name="Picture 2" descr="Bibliotheek Zeeuws-Vlaanderen">
            <a:extLst>
              <a:ext uri="{FF2B5EF4-FFF2-40B4-BE49-F238E27FC236}">
                <a16:creationId xmlns:a16="http://schemas.microsoft.com/office/drawing/2014/main" id="{FE4D4C85-9BD4-4399-8343-BD2818B118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649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el 1"/>
          <p:cNvSpPr>
            <a:spLocks noGrp="1"/>
          </p:cNvSpPr>
          <p:nvPr>
            <p:ph type="title"/>
          </p:nvPr>
        </p:nvSpPr>
        <p:spPr/>
        <p:txBody>
          <a:bodyPr/>
          <a:lstStyle/>
          <a:p>
            <a:pPr eaLnBrk="1" hangingPunct="1"/>
            <a:r>
              <a:rPr lang="nl-NL"/>
              <a:t>Partnerschap team</a:t>
            </a:r>
          </a:p>
        </p:txBody>
      </p:sp>
      <p:pic>
        <p:nvPicPr>
          <p:cNvPr id="9" name="Afbeelding 8" descr="foto partnerschapteam.JPG"/>
          <p:cNvPicPr>
            <a:picLocks noChangeAspect="1"/>
          </p:cNvPicPr>
          <p:nvPr/>
        </p:nvPicPr>
        <p:blipFill>
          <a:blip r:embed="rId3" cstate="print"/>
          <a:stretch>
            <a:fillRect/>
          </a:stretch>
        </p:blipFill>
        <p:spPr>
          <a:xfrm>
            <a:off x="1475656" y="1412776"/>
            <a:ext cx="5820139" cy="43651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oelichting met afgeronde rechthoek 4"/>
          <p:cNvSpPr/>
          <p:nvPr/>
        </p:nvSpPr>
        <p:spPr>
          <a:xfrm>
            <a:off x="323528" y="1772816"/>
            <a:ext cx="1656184" cy="504056"/>
          </a:xfrm>
          <a:prstGeom prst="wedgeRoundRectCallout">
            <a:avLst>
              <a:gd name="adj1" fmla="val 39560"/>
              <a:gd name="adj2" fmla="val 1026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ln w="18415" cmpd="sng">
                  <a:solidFill>
                    <a:srgbClr val="FFFFFF"/>
                  </a:solidFill>
                  <a:prstDash val="solid"/>
                </a:ln>
                <a:solidFill>
                  <a:srgbClr val="FFFFFF"/>
                </a:solidFill>
                <a:effectLst>
                  <a:outerShdw blurRad="63500" dir="3600000" algn="tl" rotWithShape="0">
                    <a:srgbClr val="000000">
                      <a:alpha val="70000"/>
                    </a:srgbClr>
                  </a:outerShdw>
                </a:effectLst>
              </a:rPr>
              <a:t>directeur</a:t>
            </a:r>
          </a:p>
        </p:txBody>
      </p:sp>
      <p:sp>
        <p:nvSpPr>
          <p:cNvPr id="6" name="Toelichting met afgeronde rechthoek 5"/>
          <p:cNvSpPr/>
          <p:nvPr/>
        </p:nvSpPr>
        <p:spPr>
          <a:xfrm>
            <a:off x="6660232" y="1340768"/>
            <a:ext cx="1656184" cy="504056"/>
          </a:xfrm>
          <a:prstGeom prst="wedgeRoundRectCallout">
            <a:avLst>
              <a:gd name="adj1" fmla="val -153412"/>
              <a:gd name="adj2" fmla="val 2857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ln w="18415" cmpd="sng">
                  <a:solidFill>
                    <a:srgbClr val="FFFFFF"/>
                  </a:solidFill>
                  <a:prstDash val="solid"/>
                </a:ln>
                <a:solidFill>
                  <a:srgbClr val="FFFFFF"/>
                </a:solidFill>
                <a:effectLst>
                  <a:outerShdw blurRad="63500" dir="3600000" algn="tl" rotWithShape="0">
                    <a:srgbClr val="000000">
                      <a:alpha val="70000"/>
                    </a:srgbClr>
                  </a:outerShdw>
                </a:effectLst>
              </a:rPr>
              <a:t>2/3 ouders</a:t>
            </a:r>
          </a:p>
        </p:txBody>
      </p:sp>
      <p:sp>
        <p:nvSpPr>
          <p:cNvPr id="7" name="Toelichting met afgeronde rechthoek 6"/>
          <p:cNvSpPr/>
          <p:nvPr/>
        </p:nvSpPr>
        <p:spPr>
          <a:xfrm>
            <a:off x="7020272" y="3429000"/>
            <a:ext cx="1800200" cy="504056"/>
          </a:xfrm>
          <a:prstGeom prst="wedgeRoundRectCallout">
            <a:avLst>
              <a:gd name="adj1" fmla="val -105318"/>
              <a:gd name="adj2" fmla="val 1307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ln w="18415" cmpd="sng">
                  <a:solidFill>
                    <a:srgbClr val="FFFFFF"/>
                  </a:solidFill>
                  <a:prstDash val="solid"/>
                </a:ln>
                <a:solidFill>
                  <a:srgbClr val="FFFFFF"/>
                </a:solidFill>
                <a:effectLst>
                  <a:outerShdw blurRad="63500" dir="3600000" algn="tl" rotWithShape="0">
                    <a:srgbClr val="000000">
                      <a:alpha val="70000"/>
                    </a:srgbClr>
                  </a:outerShdw>
                </a:effectLst>
              </a:rPr>
              <a:t>2/3 leerkrachten</a:t>
            </a:r>
          </a:p>
        </p:txBody>
      </p:sp>
      <p:sp>
        <p:nvSpPr>
          <p:cNvPr id="8" name="Toelichting met afgeronde rechthoek 7"/>
          <p:cNvSpPr/>
          <p:nvPr/>
        </p:nvSpPr>
        <p:spPr>
          <a:xfrm>
            <a:off x="2339752" y="5805264"/>
            <a:ext cx="1656184" cy="504056"/>
          </a:xfrm>
          <a:prstGeom prst="wedgeRoundRectCallout">
            <a:avLst>
              <a:gd name="adj1" fmla="val 37952"/>
              <a:gd name="adj2" fmla="val -1791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ln w="18415" cmpd="sng">
                  <a:solidFill>
                    <a:srgbClr val="FFFFFF"/>
                  </a:solidFill>
                  <a:prstDash val="solid"/>
                </a:ln>
                <a:solidFill>
                  <a:srgbClr val="FFFFFF"/>
                </a:solidFill>
                <a:effectLst>
                  <a:outerShdw blurRad="63500" dir="3600000" algn="tl" rotWithShape="0">
                    <a:srgbClr val="000000">
                      <a:alpha val="70000"/>
                    </a:srgbClr>
                  </a:outerShdw>
                </a:effectLst>
              </a:rPr>
              <a:t>Administratief medewerkster</a:t>
            </a: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76" y="5876126"/>
            <a:ext cx="2209524" cy="768254"/>
          </a:xfrm>
          <a:prstGeom prst="rect">
            <a:avLst/>
          </a:prstGeom>
        </p:spPr>
      </p:pic>
      <p:pic>
        <p:nvPicPr>
          <p:cNvPr id="11" name="Picture 2" descr="Bibliotheek Zeeuws-Vlaanderen">
            <a:extLst>
              <a:ext uri="{FF2B5EF4-FFF2-40B4-BE49-F238E27FC236}">
                <a16:creationId xmlns:a16="http://schemas.microsoft.com/office/drawing/2014/main" id="{B9D9E4A4-37D2-436F-8778-B4FF465D5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780146"/>
            <a:ext cx="21621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762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4116</TotalTime>
  <Words>1083</Words>
  <Application>Microsoft Office PowerPoint</Application>
  <PresentationFormat>Diavoorstelling (4:3)</PresentationFormat>
  <Paragraphs>185</Paragraphs>
  <Slides>101</Slides>
  <Notes>36</Notes>
  <HiddenSlides>6</HiddenSlides>
  <MMClips>1</MMClips>
  <ScaleCrop>false</ScaleCrop>
  <HeadingPairs>
    <vt:vector size="8" baseType="variant">
      <vt:variant>
        <vt:lpstr>Gebruikte lettertypen</vt:lpstr>
      </vt:variant>
      <vt:variant>
        <vt:i4>7</vt:i4>
      </vt:variant>
      <vt:variant>
        <vt:lpstr>Thema</vt:lpstr>
      </vt:variant>
      <vt:variant>
        <vt:i4>2</vt:i4>
      </vt:variant>
      <vt:variant>
        <vt:lpstr>Ingesloten OLE-bronprogramma's</vt:lpstr>
      </vt:variant>
      <vt:variant>
        <vt:i4>1</vt:i4>
      </vt:variant>
      <vt:variant>
        <vt:lpstr>Diatitels</vt:lpstr>
      </vt:variant>
      <vt:variant>
        <vt:i4>101</vt:i4>
      </vt:variant>
    </vt:vector>
  </HeadingPairs>
  <TitlesOfParts>
    <vt:vector size="111" baseType="lpstr">
      <vt:lpstr>MS PGothic</vt:lpstr>
      <vt:lpstr>Arial</vt:lpstr>
      <vt:lpstr>Arial Black</vt:lpstr>
      <vt:lpstr>Calibri</vt:lpstr>
      <vt:lpstr>Cambria</vt:lpstr>
      <vt:lpstr>Tahoma</vt:lpstr>
      <vt:lpstr>Times New Roman</vt:lpstr>
      <vt:lpstr>Office-thema</vt:lpstr>
      <vt:lpstr>1_Office-thema</vt:lpstr>
      <vt:lpstr>Microsoft Excel 97-2003 Worksheet</vt:lpstr>
      <vt:lpstr>PowerPoint-presentatie</vt:lpstr>
      <vt:lpstr>PowerPoint-presentatie</vt:lpstr>
      <vt:lpstr>De enorme invloed van ouders  op de leesontwikkeling </vt:lpstr>
      <vt:lpstr>Lezen!!!!</vt:lpstr>
      <vt:lpstr>Het effect van een actieve leesopvoeding</vt:lpstr>
      <vt:lpstr>Het effect van een actieve leesopvoeding</vt:lpstr>
      <vt:lpstr>Het effect van een actieve leesopvoeding</vt:lpstr>
      <vt:lpstr>PowerPoint-presentatie</vt:lpstr>
      <vt:lpstr>De ontwikkeling vindt  vooral thuis plaats</vt:lpstr>
      <vt:lpstr>PowerPoint-presentatie</vt:lpstr>
      <vt:lpstr>Opvoeders lachen, kijken, maken geluiden</vt:lpstr>
      <vt:lpstr>PowerPoint-presentatie</vt:lpstr>
      <vt:lpstr>PowerPoint-presentatie</vt:lpstr>
      <vt:lpstr>Gemiddeld reageren ouders 200 keer per uur op Peuters in gesprekjes</vt:lpstr>
      <vt:lpstr>Peuters krijgen elke 3 minuten een opdracht of correctie van een ouder </vt:lpstr>
      <vt:lpstr>In een kwart van de gevallen  luisteren peuters niet  en herhaalt de ouder de boodschap.</vt:lpstr>
      <vt:lpstr>PowerPoint-presentatie</vt:lpstr>
      <vt:lpstr>PowerPoint-presentatie</vt:lpstr>
      <vt:lpstr>Een actieve leesopvoeding Bron: Stichting Lezen, 2014</vt:lpstr>
      <vt:lpstr>Het goede voorbeeld geven</vt:lpstr>
      <vt:lpstr>Ouders die voorlezen</vt:lpstr>
      <vt:lpstr>Ouders die voorlezen</vt:lpstr>
      <vt:lpstr>Ouders die praten over  boeken</vt:lpstr>
      <vt:lpstr>Een boek cadeau geven</vt:lpstr>
      <vt:lpstr>Ouders die boeken cadeau geven circa 40% groep 4-8</vt:lpstr>
      <vt:lpstr>Ouders die tips geven</vt:lpstr>
      <vt:lpstr>Ouders die tips geven:  77% (gr 4) tot 60% (gr 8)</vt:lpstr>
      <vt:lpstr>Samen naar de bibliotheek</vt:lpstr>
      <vt:lpstr>Ouders die met hun kind naar de bibliotheek gaan</vt:lpstr>
      <vt:lpstr>Wat is dan van invloed op het opvoedgedrag van ouders?</vt:lpstr>
      <vt:lpstr>PowerPoint-presentatie</vt:lpstr>
      <vt:lpstr>invloeden op het leren van kinderen (Marzano)</vt:lpstr>
      <vt:lpstr>Opvattingen van ouders over opvoeding  (Judy Mesman 2012)</vt:lpstr>
      <vt:lpstr>PowerPoint-presentatie</vt:lpstr>
      <vt:lpstr>PowerPoint-presentatie</vt:lpstr>
      <vt:lpstr>Professionals kunnen zorgen voor stress… </vt:lpstr>
      <vt:lpstr>Professionals weten vaak wat goed voor de ouder is… </vt:lpstr>
      <vt:lpstr>PowerPoint-presentatie</vt:lpstr>
      <vt:lpstr>PowerPoint-presentatie</vt:lpstr>
      <vt:lpstr>Je kunt niet alles oplossen…</vt:lpstr>
      <vt:lpstr>Maar je kunt er wel voor zorgen dat er geen schepje bij komt…</vt:lpstr>
      <vt:lpstr>Partnerschap = het verbeteren van  de relatie ouder-kind</vt:lpstr>
      <vt:lpstr>PowerPoint-presentatie</vt:lpstr>
      <vt:lpstr>Wat kunnen wij doen om het opvoedgedrag van ouders te beinvloeden?</vt:lpstr>
      <vt:lpstr>Ouders praten graag met andere ouders </vt:lpstr>
      <vt:lpstr>Ouders hechten veel waarde aan ondersteuning van professionals </vt:lpstr>
      <vt:lpstr>Ouders hebben behoefte aan vaardigheden én ondersteuning (vooral bij gebruik strategieën waar ze onzeker over zijn)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Kapper Courtney Holmes knipt kinderen gratis mits ze hem voorlezen</vt:lpstr>
      <vt:lpstr>Vader avond</vt:lpstr>
      <vt:lpstr>Wensen en verwachtingen avonden</vt:lpstr>
      <vt:lpstr>Hoe?  Voorleesexpress</vt:lpstr>
      <vt:lpstr>Hoe?  Verteltassen</vt:lpstr>
      <vt:lpstr>PowerPoint-presentatie</vt:lpstr>
      <vt:lpstr>resultaten</vt:lpstr>
      <vt:lpstr>Welke houding van een leerkracht werkt om leespartnerschap te stimuleren?</vt:lpstr>
      <vt:lpstr>Partnerschap….</vt:lpstr>
      <vt:lpstr>PowerPoint-presentatie</vt:lpstr>
      <vt:lpstr>PowerPoint-presentatie</vt:lpstr>
      <vt:lpstr>PowerPoint-presentatie</vt:lpstr>
      <vt:lpstr>Samen vertrekken  in plaats van  ouders betrekken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Voorbeeld van een leerkracht die het verschil heeft gemaakt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zorg je dat er veel ouders komen op een ouderavond?</vt:lpstr>
      <vt:lpstr>PowerPoint-presentatie</vt:lpstr>
      <vt:lpstr>PowerPoint-presentatie</vt:lpstr>
      <vt:lpstr>Wensen en verwachtingen avonden</vt:lpstr>
      <vt:lpstr>PowerPoint-presentatie</vt:lpstr>
      <vt:lpstr>Samen vertrekken  in plaats van  ouders/kinderen betrekken</vt:lpstr>
      <vt:lpstr>Partnerschap team</vt:lpstr>
      <vt:lpstr>PowerPoint-presentatie</vt:lpstr>
      <vt:lpstr>Interesse in Actief Ouderschap?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Studiedag Communiceren met ouders</dc:title>
  <dc:creator>Kelly</dc:creator>
  <cp:lastModifiedBy>David Kranenburg</cp:lastModifiedBy>
  <cp:revision>338</cp:revision>
  <dcterms:created xsi:type="dcterms:W3CDTF">2011-02-23T12:39:38Z</dcterms:created>
  <dcterms:modified xsi:type="dcterms:W3CDTF">2018-05-09T15:13:23Z</dcterms:modified>
</cp:coreProperties>
</file>